
<file path=[Content_Types].xml><?xml version="1.0" encoding="utf-8"?>
<Types xmlns="http://schemas.openxmlformats.org/package/2006/content-types">
  <Default Extension="jpeg" ContentType="image/jpe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40"/>
  </p:notesMasterIdLst>
  <p:sldIdLst>
    <p:sldId id="594" r:id="rId5"/>
    <p:sldId id="585" r:id="rId6"/>
    <p:sldId id="595" r:id="rId7"/>
    <p:sldId id="587" r:id="rId8"/>
    <p:sldId id="601" r:id="rId9"/>
    <p:sldId id="603" r:id="rId10"/>
    <p:sldId id="604" r:id="rId11"/>
    <p:sldId id="605" r:id="rId12"/>
    <p:sldId id="611" r:id="rId13"/>
    <p:sldId id="613" r:id="rId14"/>
    <p:sldId id="614" r:id="rId15"/>
    <p:sldId id="616" r:id="rId16"/>
    <p:sldId id="617" r:id="rId17"/>
    <p:sldId id="618" r:id="rId18"/>
    <p:sldId id="619" r:id="rId19"/>
    <p:sldId id="620" r:id="rId20"/>
    <p:sldId id="623" r:id="rId21"/>
    <p:sldId id="624" r:id="rId22"/>
    <p:sldId id="631" r:id="rId23"/>
    <p:sldId id="635" r:id="rId24"/>
    <p:sldId id="636" r:id="rId25"/>
    <p:sldId id="588" r:id="rId26"/>
    <p:sldId id="641" r:id="rId27"/>
    <p:sldId id="645" r:id="rId28"/>
    <p:sldId id="646" r:id="rId29"/>
    <p:sldId id="648" r:id="rId30"/>
    <p:sldId id="652" r:id="rId31"/>
    <p:sldId id="653" r:id="rId32"/>
    <p:sldId id="654" r:id="rId33"/>
    <p:sldId id="656" r:id="rId34"/>
    <p:sldId id="657" r:id="rId35"/>
    <p:sldId id="658" r:id="rId36"/>
    <p:sldId id="659" r:id="rId37"/>
    <p:sldId id="640" r:id="rId38"/>
    <p:sldId id="661" r:id="rId39"/>
    <p:sldId id="660" r:id="rId41"/>
    <p:sldId id="668" r:id="rId42"/>
    <p:sldId id="669" r:id="rId43"/>
    <p:sldId id="593" r:id="rId44"/>
  </p:sldIdLst>
  <p:sldSz cx="9144000" cy="6858000" type="screen4x3"/>
  <p:notesSz cx="6699250" cy="9836150"/>
  <p:defaultTextStyle>
    <a:defPPr>
      <a:defRPr lang="de-DE"/>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66"/>
    <a:srgbClr val="FF3300"/>
    <a:srgbClr val="FF99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711" autoAdjust="0"/>
  </p:normalViewPr>
  <p:slideViewPr>
    <p:cSldViewPr snapToGrid="0">
      <p:cViewPr varScale="1">
        <p:scale>
          <a:sx n="66" d="100"/>
          <a:sy n="66" d="100"/>
        </p:scale>
        <p:origin x="-1422" y="-96"/>
      </p:cViewPr>
      <p:guideLst>
        <p:guide orient="horz" pos="3710"/>
        <p:guide orient="horz" pos="1209"/>
        <p:guide pos="257"/>
        <p:guide pos="2875"/>
        <p:guide pos="554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notesMaster" Target="notesMasters/notesMaster1.xml"/><Relationship Id="rId4" Type="http://schemas.openxmlformats.org/officeDocument/2006/relationships/slideMaster" Target="slideMasters/slideMaster3.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01950"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75" tIns="47239" rIns="94475" bIns="47239" numCol="1" anchor="t" anchorCtr="0" compatLnSpc="1"/>
          <a:lstStyle>
            <a:lvl1pPr defTabSz="942975" eaLnBrk="1" hangingPunct="1">
              <a:defRPr sz="1300"/>
            </a:lvl1pPr>
          </a:lstStyle>
          <a:p>
            <a:endParaRPr lang="en-GB" altLang="en-US"/>
          </a:p>
        </p:txBody>
      </p:sp>
      <p:sp>
        <p:nvSpPr>
          <p:cNvPr id="5123" name="Rectangle 3"/>
          <p:cNvSpPr>
            <a:spLocks noGrp="1" noChangeArrowheads="1"/>
          </p:cNvSpPr>
          <p:nvPr>
            <p:ph type="dt" idx="1"/>
          </p:nvPr>
        </p:nvSpPr>
        <p:spPr bwMode="auto">
          <a:xfrm>
            <a:off x="3797300" y="0"/>
            <a:ext cx="2901950"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75" tIns="47239" rIns="94475" bIns="47239" numCol="1" anchor="t" anchorCtr="0" compatLnSpc="1"/>
          <a:lstStyle>
            <a:lvl1pPr algn="r" defTabSz="942975" eaLnBrk="1" hangingPunct="1">
              <a:defRPr sz="1300"/>
            </a:lvl1pPr>
          </a:lstStyle>
          <a:p>
            <a:endParaRPr lang="en-US"/>
          </a:p>
        </p:txBody>
      </p:sp>
      <p:sp>
        <p:nvSpPr>
          <p:cNvPr id="5124" name="Rectangle 4"/>
          <p:cNvSpPr>
            <a:spLocks noGrp="1" noRot="1" noChangeAspect="1" noChangeArrowheads="1"/>
          </p:cNvSpPr>
          <p:nvPr>
            <p:ph type="sldImg" idx="2"/>
          </p:nvPr>
        </p:nvSpPr>
        <p:spPr bwMode="auto">
          <a:xfrm>
            <a:off x="890588" y="738188"/>
            <a:ext cx="4919662" cy="368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5125" name="Rectangle 5"/>
          <p:cNvSpPr>
            <a:spLocks noGrp="1" noChangeArrowheads="1"/>
          </p:cNvSpPr>
          <p:nvPr>
            <p:ph type="body" sz="quarter" idx="3"/>
          </p:nvPr>
        </p:nvSpPr>
        <p:spPr bwMode="auto">
          <a:xfrm>
            <a:off x="893763" y="4672013"/>
            <a:ext cx="4911725" cy="442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75" tIns="47239" rIns="94475" bIns="47239" numCol="1" anchor="ctr" anchorCtr="0" compatLnSpc="1"/>
          <a:lstStyle/>
          <a:p>
            <a:pPr lvl="0"/>
            <a:r>
              <a:rPr lang="en-GB" altLang="en-US" smtClean="0"/>
              <a:t>Klicken Sie, um die Formate des Vorlagentextes zu bearbeiten</a:t>
            </a:r>
            <a:endParaRPr lang="en-GB" altLang="en-US" smtClean="0"/>
          </a:p>
          <a:p>
            <a:pPr lvl="1"/>
            <a:r>
              <a:rPr lang="en-GB" altLang="en-US" smtClean="0"/>
              <a:t>Zweite Ebene</a:t>
            </a:r>
            <a:endParaRPr lang="en-GB" altLang="en-US" smtClean="0"/>
          </a:p>
          <a:p>
            <a:pPr lvl="2"/>
            <a:r>
              <a:rPr lang="en-GB" altLang="en-US" smtClean="0"/>
              <a:t>Dritte Ebene</a:t>
            </a:r>
            <a:endParaRPr lang="en-GB" altLang="en-US" smtClean="0"/>
          </a:p>
          <a:p>
            <a:pPr lvl="3"/>
            <a:r>
              <a:rPr lang="en-GB" altLang="en-US" smtClean="0"/>
              <a:t>Vierte Ebene</a:t>
            </a:r>
            <a:endParaRPr lang="en-GB" altLang="en-US" smtClean="0"/>
          </a:p>
          <a:p>
            <a:pPr lvl="4"/>
            <a:r>
              <a:rPr lang="en-GB" altLang="en-US" smtClean="0"/>
              <a:t>Fünfte Ebene</a:t>
            </a:r>
            <a:endParaRPr lang="en-GB" altLang="en-US" smtClean="0"/>
          </a:p>
        </p:txBody>
      </p:sp>
      <p:sp>
        <p:nvSpPr>
          <p:cNvPr id="5126" name="Rectangle 6"/>
          <p:cNvSpPr>
            <a:spLocks noGrp="1" noChangeArrowheads="1"/>
          </p:cNvSpPr>
          <p:nvPr>
            <p:ph type="ftr" sz="quarter" idx="4"/>
          </p:nvPr>
        </p:nvSpPr>
        <p:spPr bwMode="auto">
          <a:xfrm>
            <a:off x="0" y="9345613"/>
            <a:ext cx="2901950" cy="49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75" tIns="47239" rIns="94475" bIns="47239" numCol="1" anchor="b" anchorCtr="0" compatLnSpc="1"/>
          <a:lstStyle>
            <a:lvl1pPr defTabSz="942975" eaLnBrk="1" hangingPunct="1">
              <a:defRPr sz="1300"/>
            </a:lvl1pPr>
          </a:lstStyle>
          <a:p>
            <a:endParaRPr lang="en-GB" altLang="en-US"/>
          </a:p>
        </p:txBody>
      </p:sp>
      <p:sp>
        <p:nvSpPr>
          <p:cNvPr id="5127" name="Rectangle 7"/>
          <p:cNvSpPr>
            <a:spLocks noGrp="1" noChangeArrowheads="1"/>
          </p:cNvSpPr>
          <p:nvPr>
            <p:ph type="sldNum" sz="quarter" idx="5"/>
          </p:nvPr>
        </p:nvSpPr>
        <p:spPr bwMode="auto">
          <a:xfrm>
            <a:off x="3797300" y="9345613"/>
            <a:ext cx="2901950" cy="49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75" tIns="47239" rIns="94475" bIns="47239" numCol="1" anchor="b" anchorCtr="0" compatLnSpc="1"/>
          <a:lstStyle>
            <a:lvl1pPr algn="r" defTabSz="942975" eaLnBrk="1" hangingPunct="1">
              <a:defRPr sz="1300"/>
            </a:lvl1pPr>
          </a:lstStyle>
          <a:p>
            <a:fld id="{E4A50996-2257-4333-AC12-4D949F2EDF07}" type="slidenum">
              <a:rPr lang="en-GB" altLang="en-US"/>
            </a:fld>
            <a:endParaRPr lang="en-GB"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4A50996-2257-4333-AC12-4D949F2EDF07}" type="slidenum">
              <a:rPr lang="en-GB" altLang="en-US" smtClean="0"/>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5" Type="http://schemas.openxmlformats.org/officeDocument/2006/relationships/image" Target="../media/image3.png"/><Relationship Id="rId4" Type="http://schemas.microsoft.com/office/2007/relationships/hdphoto" Target="../media/hdphoto1.wdp"/><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pic>
        <p:nvPicPr>
          <p:cNvPr id="2050" name="Picture 2" descr="Hintergrund"/>
          <p:cNvPicPr>
            <a:picLocks noChangeAspect="1" noChangeArrowheads="1"/>
          </p:cNvPicPr>
          <p:nvPr/>
        </p:nvPicPr>
        <p:blipFill>
          <a:blip r:embed="rId2" cstate="email"/>
          <a:srcRect/>
          <a:stretch>
            <a:fillRect/>
          </a:stretch>
        </p:blipFill>
        <p:spPr bwMode="auto">
          <a:xfrm>
            <a:off x="0" y="0"/>
            <a:ext cx="91440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p:cNvPicPr>
            <a:picLocks noChangeArrowheads="1"/>
          </p:cNvPicPr>
          <p:nvPr/>
        </p:nvPicPr>
        <p:blipFill>
          <a:blip r:embed="rId3" cstate="print">
            <a:clrChange>
              <a:clrFrom>
                <a:srgbClr val="DFEAF0"/>
              </a:clrFrom>
              <a:clrTo>
                <a:srgbClr val="DFEAF0">
                  <a:alpha val="0"/>
                </a:srgbClr>
              </a:clrTo>
            </a:clrChange>
            <a:extLst>
              <a:ext uri="{BEBA8EAE-BF5A-486C-A8C5-ECC9F3942E4B}">
                <a14:imgProps xmlns:a14="http://schemas.microsoft.com/office/drawing/2010/main">
                  <a14:imgLayer r:embed="rId4">
                    <a14:imgEffect>
                      <a14:colorTemperature colorTemp="11200"/>
                    </a14:imgEffect>
                    <a14:imgEffect>
                      <a14:saturation sat="200000"/>
                    </a14:imgEffect>
                    <a14:imgEffect>
                      <a14:sharpenSoften amount="50000"/>
                    </a14:imgEffect>
                  </a14:imgLayer>
                </a14:imgProps>
              </a:ext>
              <a:ext uri="{28A0092B-C50C-407E-A947-70E740481C1C}">
                <a14:useLocalDpi xmlns:a14="http://schemas.microsoft.com/office/drawing/2010/main" val="0"/>
              </a:ext>
            </a:extLst>
          </a:blip>
          <a:stretch>
            <a:fillRect/>
          </a:stretch>
        </p:blipFill>
        <p:spPr bwMode="auto">
          <a:xfrm>
            <a:off x="0" y="3765548"/>
            <a:ext cx="9144000" cy="22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4"/>
          <p:cNvSpPr>
            <a:spLocks noGrp="1" noChangeArrowheads="1"/>
          </p:cNvSpPr>
          <p:nvPr>
            <p:ph type="ctrTitle" sz="quarter"/>
          </p:nvPr>
        </p:nvSpPr>
        <p:spPr>
          <a:xfrm>
            <a:off x="727075" y="1260475"/>
            <a:ext cx="6757988" cy="1143000"/>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rIns="91440" anchor="b"/>
          <a:lstStyle>
            <a:lvl1pPr>
              <a:defRPr sz="2800"/>
            </a:lvl1pPr>
          </a:lstStyle>
          <a:p>
            <a:pPr lvl="0"/>
            <a:r>
              <a:rPr lang="de-DE" altLang="zh-CN" noProof="0" smtClean="0"/>
              <a:t>Click to edit Master title style</a:t>
            </a:r>
            <a:endParaRPr lang="de-DE" altLang="zh-CN" noProof="0" smtClean="0"/>
          </a:p>
        </p:txBody>
      </p:sp>
      <p:sp>
        <p:nvSpPr>
          <p:cNvPr id="2053" name="Rectangle 5"/>
          <p:cNvSpPr>
            <a:spLocks noGrp="1" noChangeArrowheads="1"/>
          </p:cNvSpPr>
          <p:nvPr>
            <p:ph type="subTitle" sz="quarter" idx="1" hasCustomPrompt="1"/>
          </p:nvPr>
        </p:nvSpPr>
        <p:spPr>
          <a:xfrm>
            <a:off x="727075" y="2571750"/>
            <a:ext cx="6764338" cy="773113"/>
          </a:xfrm>
        </p:spPr>
        <p:txBody>
          <a:bodyPr lIns="91440" rIns="91440"/>
          <a:lstStyle>
            <a:lvl1pPr marL="0" indent="0">
              <a:buFont typeface="Wingdings" panose="05000000000000000000" pitchFamily="2" charset="2"/>
              <a:buNone/>
              <a:defRPr sz="2200" b="1"/>
            </a:lvl1pPr>
          </a:lstStyle>
          <a:p>
            <a:pPr lvl="0"/>
            <a:r>
              <a:rPr lang="de-DE" altLang="zh-CN" noProof="0" smtClean="0"/>
              <a:t>Click to edit Master text styles</a:t>
            </a:r>
            <a:endParaRPr lang="de-DE" altLang="zh-CN" noProof="0" smtClean="0"/>
          </a:p>
        </p:txBody>
      </p:sp>
      <p:pic>
        <p:nvPicPr>
          <p:cNvPr id="2054" name="Picture 6" descr="schatten"/>
          <p:cNvPicPr>
            <a:picLocks noChangeAspect="1" noChangeArrowheads="1"/>
          </p:cNvPicPr>
          <p:nvPr/>
        </p:nvPicPr>
        <p:blipFill>
          <a:blip r:embed="rId5" cstate="email"/>
          <a:srcRect/>
          <a:stretch>
            <a:fillRect/>
          </a:stretch>
        </p:blipFill>
        <p:spPr bwMode="auto">
          <a:xfrm>
            <a:off x="0" y="3765550"/>
            <a:ext cx="9144000"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r>
              <a:rPr lang="de-DE" altLang="zh-CN"/>
              <a:t>Page </a:t>
            </a:r>
            <a:fld id="{733118F2-AF19-42BA-9472-85A467ED1B3B}" type="slidenum">
              <a:rPr lang="de-DE" altLang="zh-CN" sz="1400" b="1"/>
            </a:fld>
            <a:endParaRPr lang="de-DE" altLang="zh-CN" sz="1400" b="1"/>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5600" y="230188"/>
            <a:ext cx="2100263" cy="56594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03225" y="230188"/>
            <a:ext cx="6149975" cy="56594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r>
              <a:rPr lang="de-DE" altLang="zh-CN"/>
              <a:t>Page </a:t>
            </a:r>
            <a:fld id="{41501398-A08F-4FDC-905A-424C9466105E}" type="slidenum">
              <a:rPr lang="de-DE" altLang="zh-CN" sz="1400" b="1"/>
            </a:fld>
            <a:endParaRPr lang="de-DE" altLang="zh-CN" sz="1400" b="1"/>
          </a:p>
        </p:txBody>
      </p:sp>
    </p:spTree>
  </p:cSld>
  <p:clrMapOvr>
    <a:masterClrMapping/>
  </p:clrMapOvr>
  <p:transition spd="med">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de-DE" altLang="zh-CN"/>
          </a:p>
        </p:txBody>
      </p:sp>
      <p:sp>
        <p:nvSpPr>
          <p:cNvPr id="6" name="灯片编号占位符 5"/>
          <p:cNvSpPr>
            <a:spLocks noGrp="1"/>
          </p:cNvSpPr>
          <p:nvPr>
            <p:ph type="sldNum" sz="quarter" idx="12"/>
          </p:nvPr>
        </p:nvSpPr>
        <p:spPr/>
        <p:txBody>
          <a:bodyPr/>
          <a:lstStyle>
            <a:lvl1pPr>
              <a:defRPr/>
            </a:lvl1pPr>
          </a:lstStyle>
          <a:p>
            <a:fld id="{6A628509-EE6E-4CC1-8ACE-73EE511A7038}" type="slidenum">
              <a:rPr lang="de-DE" altLang="zh-CN"/>
            </a:fld>
            <a:endParaRPr lang="de-DE"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de-DE" altLang="zh-CN"/>
          </a:p>
        </p:txBody>
      </p:sp>
      <p:sp>
        <p:nvSpPr>
          <p:cNvPr id="6" name="灯片编号占位符 5"/>
          <p:cNvSpPr>
            <a:spLocks noGrp="1"/>
          </p:cNvSpPr>
          <p:nvPr>
            <p:ph type="sldNum" sz="quarter" idx="12"/>
          </p:nvPr>
        </p:nvSpPr>
        <p:spPr/>
        <p:txBody>
          <a:bodyPr/>
          <a:lstStyle>
            <a:lvl1pPr>
              <a:defRPr/>
            </a:lvl1pPr>
          </a:lstStyle>
          <a:p>
            <a:fld id="{1F088AEF-6183-4CB4-BC70-8CB09D32A229}" type="slidenum">
              <a:rPr lang="de-DE" altLang="zh-CN"/>
            </a:fld>
            <a:endParaRPr lang="de-DE"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de-DE" altLang="zh-CN"/>
          </a:p>
        </p:txBody>
      </p:sp>
      <p:sp>
        <p:nvSpPr>
          <p:cNvPr id="6" name="灯片编号占位符 5"/>
          <p:cNvSpPr>
            <a:spLocks noGrp="1"/>
          </p:cNvSpPr>
          <p:nvPr>
            <p:ph type="sldNum" sz="quarter" idx="12"/>
          </p:nvPr>
        </p:nvSpPr>
        <p:spPr/>
        <p:txBody>
          <a:bodyPr/>
          <a:lstStyle>
            <a:lvl1pPr>
              <a:defRPr/>
            </a:lvl1pPr>
          </a:lstStyle>
          <a:p>
            <a:fld id="{FB3F6B41-2330-4B7C-9D43-CE7562B2CB77}" type="slidenum">
              <a:rPr lang="de-DE" altLang="zh-CN"/>
            </a:fld>
            <a:endParaRPr lang="de-DE"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de-DE" altLang="zh-CN"/>
          </a:p>
        </p:txBody>
      </p:sp>
      <p:sp>
        <p:nvSpPr>
          <p:cNvPr id="7" name="灯片编号占位符 6"/>
          <p:cNvSpPr>
            <a:spLocks noGrp="1"/>
          </p:cNvSpPr>
          <p:nvPr>
            <p:ph type="sldNum" sz="quarter" idx="12"/>
          </p:nvPr>
        </p:nvSpPr>
        <p:spPr/>
        <p:txBody>
          <a:bodyPr/>
          <a:lstStyle>
            <a:lvl1pPr>
              <a:defRPr/>
            </a:lvl1pPr>
          </a:lstStyle>
          <a:p>
            <a:fld id="{0AAA9A8B-41FC-42D2-B02F-4852F6112291}" type="slidenum">
              <a:rPr lang="de-DE" altLang="zh-CN"/>
            </a:fld>
            <a:endParaRPr lang="de-DE"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en-US"/>
          </a:p>
        </p:txBody>
      </p:sp>
      <p:sp>
        <p:nvSpPr>
          <p:cNvPr id="8" name="页脚占位符 7"/>
          <p:cNvSpPr>
            <a:spLocks noGrp="1"/>
          </p:cNvSpPr>
          <p:nvPr>
            <p:ph type="ftr" sz="quarter" idx="11"/>
          </p:nvPr>
        </p:nvSpPr>
        <p:spPr/>
        <p:txBody>
          <a:bodyPr/>
          <a:lstStyle>
            <a:lvl1pPr>
              <a:defRPr/>
            </a:lvl1pPr>
          </a:lstStyle>
          <a:p>
            <a:endParaRPr lang="de-DE" altLang="zh-CN"/>
          </a:p>
        </p:txBody>
      </p:sp>
      <p:sp>
        <p:nvSpPr>
          <p:cNvPr id="9" name="灯片编号占位符 8"/>
          <p:cNvSpPr>
            <a:spLocks noGrp="1"/>
          </p:cNvSpPr>
          <p:nvPr>
            <p:ph type="sldNum" sz="quarter" idx="12"/>
          </p:nvPr>
        </p:nvSpPr>
        <p:spPr/>
        <p:txBody>
          <a:bodyPr/>
          <a:lstStyle>
            <a:lvl1pPr>
              <a:defRPr/>
            </a:lvl1pPr>
          </a:lstStyle>
          <a:p>
            <a:fld id="{FE14C431-2E2A-4BA5-9318-FFF540047FD1}" type="slidenum">
              <a:rPr lang="de-DE" altLang="zh-CN"/>
            </a:fld>
            <a:endParaRPr lang="de-DE"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en-US"/>
          </a:p>
        </p:txBody>
      </p:sp>
      <p:sp>
        <p:nvSpPr>
          <p:cNvPr id="4" name="页脚占位符 3"/>
          <p:cNvSpPr>
            <a:spLocks noGrp="1"/>
          </p:cNvSpPr>
          <p:nvPr>
            <p:ph type="ftr" sz="quarter" idx="11"/>
          </p:nvPr>
        </p:nvSpPr>
        <p:spPr/>
        <p:txBody>
          <a:bodyPr/>
          <a:lstStyle>
            <a:lvl1pPr>
              <a:defRPr/>
            </a:lvl1pPr>
          </a:lstStyle>
          <a:p>
            <a:endParaRPr lang="de-DE" altLang="zh-CN"/>
          </a:p>
        </p:txBody>
      </p:sp>
      <p:sp>
        <p:nvSpPr>
          <p:cNvPr id="5" name="灯片编号占位符 4"/>
          <p:cNvSpPr>
            <a:spLocks noGrp="1"/>
          </p:cNvSpPr>
          <p:nvPr>
            <p:ph type="sldNum" sz="quarter" idx="12"/>
          </p:nvPr>
        </p:nvSpPr>
        <p:spPr/>
        <p:txBody>
          <a:bodyPr/>
          <a:lstStyle>
            <a:lvl1pPr>
              <a:defRPr/>
            </a:lvl1pPr>
          </a:lstStyle>
          <a:p>
            <a:fld id="{91A9416C-BECB-45FB-AE8C-D39738AF8C34}" type="slidenum">
              <a:rPr lang="de-DE" altLang="zh-CN"/>
            </a:fld>
            <a:endParaRPr lang="de-DE"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en-US"/>
          </a:p>
        </p:txBody>
      </p:sp>
      <p:sp>
        <p:nvSpPr>
          <p:cNvPr id="3" name="页脚占位符 2"/>
          <p:cNvSpPr>
            <a:spLocks noGrp="1"/>
          </p:cNvSpPr>
          <p:nvPr>
            <p:ph type="ftr" sz="quarter" idx="11"/>
          </p:nvPr>
        </p:nvSpPr>
        <p:spPr/>
        <p:txBody>
          <a:bodyPr/>
          <a:lstStyle>
            <a:lvl1pPr>
              <a:defRPr/>
            </a:lvl1pPr>
          </a:lstStyle>
          <a:p>
            <a:endParaRPr lang="de-DE" altLang="zh-CN"/>
          </a:p>
        </p:txBody>
      </p:sp>
      <p:sp>
        <p:nvSpPr>
          <p:cNvPr id="4" name="灯片编号占位符 3"/>
          <p:cNvSpPr>
            <a:spLocks noGrp="1"/>
          </p:cNvSpPr>
          <p:nvPr>
            <p:ph type="sldNum" sz="quarter" idx="12"/>
          </p:nvPr>
        </p:nvSpPr>
        <p:spPr/>
        <p:txBody>
          <a:bodyPr/>
          <a:lstStyle>
            <a:lvl1pPr>
              <a:defRPr/>
            </a:lvl1pPr>
          </a:lstStyle>
          <a:p>
            <a:fld id="{37A2AA32-72DF-4E8A-BC23-8704A15F1465}" type="slidenum">
              <a:rPr lang="de-DE" altLang="zh-CN"/>
            </a:fld>
            <a:endParaRPr lang="de-DE"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de-DE" altLang="zh-CN"/>
          </a:p>
        </p:txBody>
      </p:sp>
      <p:sp>
        <p:nvSpPr>
          <p:cNvPr id="7" name="灯片编号占位符 6"/>
          <p:cNvSpPr>
            <a:spLocks noGrp="1"/>
          </p:cNvSpPr>
          <p:nvPr>
            <p:ph type="sldNum" sz="quarter" idx="12"/>
          </p:nvPr>
        </p:nvSpPr>
        <p:spPr/>
        <p:txBody>
          <a:bodyPr/>
          <a:lstStyle>
            <a:lvl1pPr>
              <a:defRPr/>
            </a:lvl1pPr>
          </a:lstStyle>
          <a:p>
            <a:fld id="{569453B7-0A3F-4E2E-9EC0-88A6ACB80E50}" type="slidenum">
              <a:rPr lang="de-DE" altLang="zh-CN"/>
            </a:fld>
            <a:endParaRPr lang="de-DE"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r>
              <a:rPr lang="de-DE" altLang="zh-CN"/>
              <a:t>Page </a:t>
            </a:r>
            <a:fld id="{C9EF68D1-629A-4B03-AFB6-3425B158210F}" type="slidenum">
              <a:rPr lang="de-DE" altLang="zh-CN" sz="1400" b="1"/>
            </a:fld>
            <a:endParaRPr lang="de-DE" altLang="zh-CN" sz="1400" b="1"/>
          </a:p>
        </p:txBody>
      </p:sp>
    </p:spTree>
  </p:cSld>
  <p:clrMapOvr>
    <a:masterClrMapping/>
  </p:clrMapOvr>
  <p:transition spd="med">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de-DE" altLang="zh-CN"/>
          </a:p>
        </p:txBody>
      </p:sp>
      <p:sp>
        <p:nvSpPr>
          <p:cNvPr id="7" name="灯片编号占位符 6"/>
          <p:cNvSpPr>
            <a:spLocks noGrp="1"/>
          </p:cNvSpPr>
          <p:nvPr>
            <p:ph type="sldNum" sz="quarter" idx="12"/>
          </p:nvPr>
        </p:nvSpPr>
        <p:spPr/>
        <p:txBody>
          <a:bodyPr/>
          <a:lstStyle>
            <a:lvl1pPr>
              <a:defRPr/>
            </a:lvl1pPr>
          </a:lstStyle>
          <a:p>
            <a:fld id="{D9C07E53-4D87-4BD8-8F05-745558FFE449}" type="slidenum">
              <a:rPr lang="de-DE" altLang="zh-CN"/>
            </a:fld>
            <a:endParaRPr lang="de-DE"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de-DE" altLang="zh-CN"/>
          </a:p>
        </p:txBody>
      </p:sp>
      <p:sp>
        <p:nvSpPr>
          <p:cNvPr id="6" name="灯片编号占位符 5"/>
          <p:cNvSpPr>
            <a:spLocks noGrp="1"/>
          </p:cNvSpPr>
          <p:nvPr>
            <p:ph type="sldNum" sz="quarter" idx="12"/>
          </p:nvPr>
        </p:nvSpPr>
        <p:spPr/>
        <p:txBody>
          <a:bodyPr/>
          <a:lstStyle>
            <a:lvl1pPr>
              <a:defRPr/>
            </a:lvl1pPr>
          </a:lstStyle>
          <a:p>
            <a:fld id="{33004AAC-54E5-4074-B758-1ECB97F3BEA5}" type="slidenum">
              <a:rPr lang="de-DE" altLang="zh-CN"/>
            </a:fld>
            <a:endParaRPr lang="de-DE"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de-DE" altLang="zh-CN"/>
          </a:p>
        </p:txBody>
      </p:sp>
      <p:sp>
        <p:nvSpPr>
          <p:cNvPr id="6" name="灯片编号占位符 5"/>
          <p:cNvSpPr>
            <a:spLocks noGrp="1"/>
          </p:cNvSpPr>
          <p:nvPr>
            <p:ph type="sldNum" sz="quarter" idx="12"/>
          </p:nvPr>
        </p:nvSpPr>
        <p:spPr/>
        <p:txBody>
          <a:bodyPr/>
          <a:lstStyle>
            <a:lvl1pPr>
              <a:defRPr/>
            </a:lvl1pPr>
          </a:lstStyle>
          <a:p>
            <a:fld id="{2A0A00EE-20DF-4B79-B143-697189A3F92A}" type="slidenum">
              <a:rPr lang="de-DE" altLang="zh-CN"/>
            </a:fld>
            <a:endParaRPr lang="de-DE"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de-DE" altLang="zh-C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de-DE" altLang="zh-C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de-DE" altLang="zh-C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de-DE" altLang="zh-CN"/>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en-US"/>
          </a:p>
        </p:txBody>
      </p:sp>
      <p:sp>
        <p:nvSpPr>
          <p:cNvPr id="8" name="页脚占位符 7"/>
          <p:cNvSpPr>
            <a:spLocks noGrp="1"/>
          </p:cNvSpPr>
          <p:nvPr>
            <p:ph type="ftr" sz="quarter" idx="11"/>
          </p:nvPr>
        </p:nvSpPr>
        <p:spPr/>
        <p:txBody>
          <a:bodyPr/>
          <a:lstStyle>
            <a:lvl1pPr>
              <a:defRPr/>
            </a:lvl1pPr>
          </a:lstStyle>
          <a:p>
            <a:endParaRPr lang="de-DE" altLang="zh-C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en-US"/>
          </a:p>
        </p:txBody>
      </p:sp>
      <p:sp>
        <p:nvSpPr>
          <p:cNvPr id="4" name="页脚占位符 3"/>
          <p:cNvSpPr>
            <a:spLocks noGrp="1"/>
          </p:cNvSpPr>
          <p:nvPr>
            <p:ph type="ftr" sz="quarter" idx="11"/>
          </p:nvPr>
        </p:nvSpPr>
        <p:spPr/>
        <p:txBody>
          <a:bodyPr/>
          <a:lstStyle>
            <a:lvl1pPr>
              <a:defRPr/>
            </a:lvl1pPr>
          </a:lstStyle>
          <a:p>
            <a:endParaRPr lang="de-DE" altLang="zh-C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en-US"/>
          </a:p>
        </p:txBody>
      </p:sp>
      <p:sp>
        <p:nvSpPr>
          <p:cNvPr id="3" name="页脚占位符 2"/>
          <p:cNvSpPr>
            <a:spLocks noGrp="1"/>
          </p:cNvSpPr>
          <p:nvPr>
            <p:ph type="ftr" sz="quarter" idx="11"/>
          </p:nvPr>
        </p:nvSpPr>
        <p:spPr/>
        <p:txBody>
          <a:bodyPr/>
          <a:lstStyle>
            <a:lvl1pPr>
              <a:defRPr/>
            </a:lvl1pPr>
          </a:lstStyle>
          <a:p>
            <a:endParaRPr lang="de-DE"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页脚占位符 3"/>
          <p:cNvSpPr>
            <a:spLocks noGrp="1"/>
          </p:cNvSpPr>
          <p:nvPr>
            <p:ph type="ftr" sz="quarter" idx="10"/>
          </p:nvPr>
        </p:nvSpPr>
        <p:spPr/>
        <p:txBody>
          <a:bodyPr/>
          <a:lstStyle>
            <a:lvl1pPr>
              <a:defRPr/>
            </a:lvl1pPr>
          </a:lstStyle>
          <a:p>
            <a:r>
              <a:rPr lang="de-DE" altLang="zh-CN"/>
              <a:t>Page </a:t>
            </a:r>
            <a:fld id="{964B34D6-4B60-41D2-8B9D-C9E9353B1F16}" type="slidenum">
              <a:rPr lang="de-DE" altLang="zh-CN" sz="1400" b="1"/>
            </a:fld>
            <a:endParaRPr lang="de-DE" altLang="zh-CN" sz="1400" b="1"/>
          </a:p>
        </p:txBody>
      </p:sp>
    </p:spTree>
  </p:cSld>
  <p:clrMapOvr>
    <a:masterClrMapping/>
  </p:clrMapOvr>
  <p:transition spd="med">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de-DE" altLang="zh-CN"/>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de-DE" altLang="zh-CN"/>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de-DE" altLang="zh-CN"/>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de-DE"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07988" y="1090613"/>
            <a:ext cx="4122737" cy="47990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83125" y="1090613"/>
            <a:ext cx="4122738" cy="47990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页脚占位符 4"/>
          <p:cNvSpPr>
            <a:spLocks noGrp="1"/>
          </p:cNvSpPr>
          <p:nvPr>
            <p:ph type="ftr" sz="quarter" idx="10"/>
          </p:nvPr>
        </p:nvSpPr>
        <p:spPr/>
        <p:txBody>
          <a:bodyPr/>
          <a:lstStyle>
            <a:lvl1pPr>
              <a:defRPr/>
            </a:lvl1pPr>
          </a:lstStyle>
          <a:p>
            <a:r>
              <a:rPr lang="de-DE" altLang="zh-CN"/>
              <a:t>Page </a:t>
            </a:r>
            <a:fld id="{990B2F28-4235-453E-ACDF-5144F0BBC306}" type="slidenum">
              <a:rPr lang="de-DE" altLang="zh-CN" sz="1400" b="1"/>
            </a:fld>
            <a:endParaRPr lang="de-DE" altLang="zh-CN" sz="1400" b="1"/>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页脚占位符 6"/>
          <p:cNvSpPr>
            <a:spLocks noGrp="1"/>
          </p:cNvSpPr>
          <p:nvPr>
            <p:ph type="ftr" sz="quarter" idx="10"/>
          </p:nvPr>
        </p:nvSpPr>
        <p:spPr/>
        <p:txBody>
          <a:bodyPr/>
          <a:lstStyle>
            <a:lvl1pPr>
              <a:defRPr/>
            </a:lvl1pPr>
          </a:lstStyle>
          <a:p>
            <a:r>
              <a:rPr lang="de-DE" altLang="zh-CN"/>
              <a:t>Page </a:t>
            </a:r>
            <a:fld id="{4950368E-662D-419C-90E6-8D575086444F}" type="slidenum">
              <a:rPr lang="de-DE" altLang="zh-CN" sz="1400" b="1"/>
            </a:fld>
            <a:endParaRPr lang="de-DE" altLang="zh-CN" sz="1400" b="1"/>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页脚占位符 2"/>
          <p:cNvSpPr>
            <a:spLocks noGrp="1"/>
          </p:cNvSpPr>
          <p:nvPr>
            <p:ph type="ftr" sz="quarter" idx="10"/>
          </p:nvPr>
        </p:nvSpPr>
        <p:spPr/>
        <p:txBody>
          <a:bodyPr/>
          <a:lstStyle>
            <a:lvl1pPr>
              <a:defRPr/>
            </a:lvl1pPr>
          </a:lstStyle>
          <a:p>
            <a:r>
              <a:rPr lang="de-DE" altLang="zh-CN"/>
              <a:t>Page </a:t>
            </a:r>
            <a:fld id="{DC54D3D7-C003-491C-B227-D0CEA818A975}" type="slidenum">
              <a:rPr lang="de-DE" altLang="zh-CN" sz="1400" b="1"/>
            </a:fld>
            <a:endParaRPr lang="de-DE" altLang="zh-CN" sz="1400" b="1"/>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lstStyle>
            <a:lvl1pPr>
              <a:defRPr/>
            </a:lvl1pPr>
          </a:lstStyle>
          <a:p>
            <a:r>
              <a:rPr lang="de-DE" altLang="zh-CN"/>
              <a:t>Page </a:t>
            </a:r>
            <a:fld id="{736040BF-7EDB-4F3C-BB8B-6ECE9623F4D0}" type="slidenum">
              <a:rPr lang="de-DE" altLang="zh-CN" sz="1400" b="1"/>
            </a:fld>
            <a:endParaRPr lang="de-DE" altLang="zh-CN" sz="1400" b="1"/>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页脚占位符 4"/>
          <p:cNvSpPr>
            <a:spLocks noGrp="1"/>
          </p:cNvSpPr>
          <p:nvPr>
            <p:ph type="ftr" sz="quarter" idx="10"/>
          </p:nvPr>
        </p:nvSpPr>
        <p:spPr/>
        <p:txBody>
          <a:bodyPr/>
          <a:lstStyle>
            <a:lvl1pPr>
              <a:defRPr/>
            </a:lvl1pPr>
          </a:lstStyle>
          <a:p>
            <a:r>
              <a:rPr lang="de-DE" altLang="zh-CN"/>
              <a:t>Page </a:t>
            </a:r>
            <a:fld id="{03497C82-5B55-4E10-B0BF-71D9E7284BD9}" type="slidenum">
              <a:rPr lang="de-DE" altLang="zh-CN" sz="1400" b="1"/>
            </a:fld>
            <a:endParaRPr lang="de-DE" altLang="zh-CN" sz="1400" b="1"/>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页脚占位符 4"/>
          <p:cNvSpPr>
            <a:spLocks noGrp="1"/>
          </p:cNvSpPr>
          <p:nvPr>
            <p:ph type="ftr" sz="quarter" idx="10"/>
          </p:nvPr>
        </p:nvSpPr>
        <p:spPr/>
        <p:txBody>
          <a:bodyPr/>
          <a:lstStyle>
            <a:lvl1pPr>
              <a:defRPr/>
            </a:lvl1pPr>
          </a:lstStyle>
          <a:p>
            <a:r>
              <a:rPr lang="de-DE" altLang="zh-CN"/>
              <a:t>Page </a:t>
            </a:r>
            <a:fld id="{945CCD56-C811-4A15-93A3-A3DCDC94D7B9}" type="slidenum">
              <a:rPr lang="de-DE" altLang="zh-CN" sz="1400" b="1"/>
            </a:fld>
            <a:endParaRPr lang="de-DE" altLang="zh-CN" sz="1400" b="1"/>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5.png"/><Relationship Id="rId12" Type="http://schemas.openxmlformats.org/officeDocument/2006/relationships/image" Target="../media/image4.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image" Target="../media/image4.jpeg"/><Relationship Id="rId13" Type="http://schemas.openxmlformats.org/officeDocument/2006/relationships/image" Target="../media/image5.png"/><Relationship Id="rId12" Type="http://schemas.openxmlformats.org/officeDocument/2006/relationships/image" Target="../media/image1.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3" Type="http://schemas.openxmlformats.org/officeDocument/2006/relationships/theme" Target="../theme/theme3.xml"/><Relationship Id="rId12" Type="http://schemas.openxmlformats.org/officeDocument/2006/relationships/image" Target="../media/image1.jpe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Hintergrund"/>
          <p:cNvPicPr>
            <a:picLocks noChangeAspect="1" noChangeArrowheads="1"/>
          </p:cNvPicPr>
          <p:nvPr/>
        </p:nvPicPr>
        <p:blipFill>
          <a:blip r:embed="rId12" cstate="email"/>
          <a:srcRect b="92570"/>
          <a:stretch>
            <a:fillRect/>
          </a:stretch>
        </p:blipFill>
        <p:spPr bwMode="auto">
          <a:xfrm>
            <a:off x="0" y="6362700"/>
            <a:ext cx="914400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ChangeArrowheads="1"/>
          </p:cNvSpPr>
          <p:nvPr/>
        </p:nvSpPr>
        <p:spPr bwMode="auto">
          <a:xfrm>
            <a:off x="0" y="1003300"/>
            <a:ext cx="9144000" cy="5346700"/>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8" name="Rectangle 4"/>
          <p:cNvSpPr>
            <a:spLocks noGrp="1" noChangeArrowheads="1"/>
          </p:cNvSpPr>
          <p:nvPr>
            <p:ph type="title"/>
          </p:nvPr>
        </p:nvSpPr>
        <p:spPr bwMode="auto">
          <a:xfrm>
            <a:off x="403225" y="230188"/>
            <a:ext cx="5945188"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txBody>
          <a:bodyPr vert="horz" wrap="square" lIns="0" tIns="45720" rIns="0" bIns="45720" numCol="1" anchor="ctr" anchorCtr="0" compatLnSpc="1"/>
          <a:lstStyle/>
          <a:p>
            <a:pPr lvl="0"/>
            <a:r>
              <a:rPr lang="de-DE" altLang="zh-CN" smtClean="0"/>
              <a:t>Click to edit Master title style</a:t>
            </a:r>
            <a:endParaRPr lang="de-DE" altLang="zh-CN" smtClean="0"/>
          </a:p>
        </p:txBody>
      </p:sp>
      <p:sp>
        <p:nvSpPr>
          <p:cNvPr id="1029" name="Rectangle 5"/>
          <p:cNvSpPr>
            <a:spLocks noGrp="1" noChangeArrowheads="1"/>
          </p:cNvSpPr>
          <p:nvPr>
            <p:ph type="body" idx="1"/>
          </p:nvPr>
        </p:nvSpPr>
        <p:spPr bwMode="auto">
          <a:xfrm>
            <a:off x="407988" y="1090613"/>
            <a:ext cx="8397875" cy="4799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lstStyle/>
          <a:p>
            <a:pPr lvl="0"/>
            <a:r>
              <a:rPr lang="de-DE" altLang="zh-CN" smtClean="0"/>
              <a:t>Click to edit Master text styles</a:t>
            </a:r>
            <a:endParaRPr lang="de-DE" altLang="zh-CN" smtClean="0"/>
          </a:p>
          <a:p>
            <a:pPr lvl="1"/>
            <a:r>
              <a:rPr lang="de-DE" altLang="zh-CN" smtClean="0"/>
              <a:t>Second level</a:t>
            </a:r>
            <a:endParaRPr lang="de-DE" altLang="zh-CN" smtClean="0"/>
          </a:p>
          <a:p>
            <a:pPr lvl="2"/>
            <a:r>
              <a:rPr lang="de-DE" altLang="zh-CN" smtClean="0"/>
              <a:t>Third level</a:t>
            </a:r>
            <a:endParaRPr lang="de-DE" altLang="zh-CN" smtClean="0"/>
          </a:p>
          <a:p>
            <a:pPr lvl="3"/>
            <a:r>
              <a:rPr lang="de-DE" altLang="zh-CN" smtClean="0"/>
              <a:t>Fourth level</a:t>
            </a:r>
            <a:endParaRPr lang="de-DE" altLang="zh-CN" smtClean="0"/>
          </a:p>
          <a:p>
            <a:pPr lvl="4"/>
            <a:r>
              <a:rPr lang="de-DE" altLang="zh-CN" smtClean="0"/>
              <a:t>Fifth level</a:t>
            </a:r>
            <a:endParaRPr lang="de-DE" altLang="zh-CN" smtClean="0"/>
          </a:p>
        </p:txBody>
      </p:sp>
      <p:sp>
        <p:nvSpPr>
          <p:cNvPr id="1030" name="Rectangle 6"/>
          <p:cNvSpPr>
            <a:spLocks noGrp="1" noChangeArrowheads="1"/>
          </p:cNvSpPr>
          <p:nvPr>
            <p:ph type="ftr" sz="quarter" idx="3"/>
          </p:nvPr>
        </p:nvSpPr>
        <p:spPr bwMode="auto">
          <a:xfrm>
            <a:off x="8045450" y="6464300"/>
            <a:ext cx="10668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200">
                <a:solidFill>
                  <a:schemeClr val="bg1"/>
                </a:solidFill>
                <a:ea typeface="宋体" panose="02010600030101010101" pitchFamily="2" charset="-122"/>
              </a:defRPr>
            </a:lvl1pPr>
          </a:lstStyle>
          <a:p>
            <a:r>
              <a:rPr lang="de-DE" altLang="zh-CN"/>
              <a:t>Page </a:t>
            </a:r>
            <a:fld id="{D39DD783-3A13-4597-B24A-114E4039B54E}" type="slidenum">
              <a:rPr lang="de-DE" altLang="zh-CN" sz="1400" b="1"/>
            </a:fld>
            <a:endParaRPr lang="de-DE" altLang="zh-CN" sz="1400" b="1"/>
          </a:p>
        </p:txBody>
      </p:sp>
      <p:pic>
        <p:nvPicPr>
          <p:cNvPr id="1031" name="Picture 7" descr="schatten"/>
          <p:cNvPicPr>
            <a:picLocks noChangeAspect="1" noChangeArrowheads="1"/>
          </p:cNvPicPr>
          <p:nvPr/>
        </p:nvPicPr>
        <p:blipFill>
          <a:blip r:embed="rId13" cstate="email">
            <a:lum bright="36000"/>
          </a:blip>
          <a:srcRect/>
          <a:stretch>
            <a:fillRect/>
          </a:stretch>
        </p:blipFill>
        <p:spPr bwMode="auto">
          <a:xfrm>
            <a:off x="0" y="6243638"/>
            <a:ext cx="9144000"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Rectangle 8"/>
          <p:cNvSpPr>
            <a:spLocks noChangeArrowheads="1"/>
          </p:cNvSpPr>
          <p:nvPr/>
        </p:nvSpPr>
        <p:spPr bwMode="auto">
          <a:xfrm>
            <a:off x="1876425" y="6464300"/>
            <a:ext cx="5376863"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endParaRPr lang="de-DE" altLang="zh-CN" sz="120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dir="r"/>
  </p:transition>
  <p:hf sldNum="0" hdr="0" dt="0"/>
  <p:txStyles>
    <p:titleStyle>
      <a:lvl1pPr algn="l" rtl="0" fontAlgn="base">
        <a:spcBef>
          <a:spcPct val="0"/>
        </a:spcBef>
        <a:spcAft>
          <a:spcPct val="0"/>
        </a:spcAft>
        <a:defRPr sz="2200" b="1">
          <a:solidFill>
            <a:schemeClr val="tx1"/>
          </a:solidFill>
          <a:latin typeface="+mj-lt"/>
          <a:ea typeface="+mj-ea"/>
          <a:cs typeface="+mj-cs"/>
        </a:defRPr>
      </a:lvl1pPr>
      <a:lvl2pPr algn="l" rtl="0" fontAlgn="base">
        <a:spcBef>
          <a:spcPct val="0"/>
        </a:spcBef>
        <a:spcAft>
          <a:spcPct val="0"/>
        </a:spcAft>
        <a:defRPr sz="2200" b="1">
          <a:solidFill>
            <a:schemeClr val="tx1"/>
          </a:solidFill>
          <a:latin typeface="Arial" panose="020B0604020202020204" pitchFamily="34" charset="0"/>
        </a:defRPr>
      </a:lvl2pPr>
      <a:lvl3pPr algn="l" rtl="0" fontAlgn="base">
        <a:spcBef>
          <a:spcPct val="0"/>
        </a:spcBef>
        <a:spcAft>
          <a:spcPct val="0"/>
        </a:spcAft>
        <a:defRPr sz="2200" b="1">
          <a:solidFill>
            <a:schemeClr val="tx1"/>
          </a:solidFill>
          <a:latin typeface="Arial" panose="020B0604020202020204" pitchFamily="34" charset="0"/>
        </a:defRPr>
      </a:lvl3pPr>
      <a:lvl4pPr algn="l" rtl="0" fontAlgn="base">
        <a:spcBef>
          <a:spcPct val="0"/>
        </a:spcBef>
        <a:spcAft>
          <a:spcPct val="0"/>
        </a:spcAft>
        <a:defRPr sz="2200" b="1">
          <a:solidFill>
            <a:schemeClr val="tx1"/>
          </a:solidFill>
          <a:latin typeface="Arial" panose="020B0604020202020204" pitchFamily="34" charset="0"/>
        </a:defRPr>
      </a:lvl4pPr>
      <a:lvl5pPr algn="l" rtl="0" fontAlgn="base">
        <a:spcBef>
          <a:spcPct val="0"/>
        </a:spcBef>
        <a:spcAft>
          <a:spcPct val="0"/>
        </a:spcAft>
        <a:defRPr sz="2200" b="1">
          <a:solidFill>
            <a:schemeClr val="tx1"/>
          </a:solidFill>
          <a:latin typeface="Arial" panose="020B0604020202020204" pitchFamily="34" charset="0"/>
        </a:defRPr>
      </a:lvl5pPr>
      <a:lvl6pPr marL="457200" algn="l" rtl="0" fontAlgn="base">
        <a:spcBef>
          <a:spcPct val="0"/>
        </a:spcBef>
        <a:spcAft>
          <a:spcPct val="0"/>
        </a:spcAft>
        <a:defRPr sz="2200" b="1">
          <a:solidFill>
            <a:schemeClr val="tx1"/>
          </a:solidFill>
          <a:latin typeface="Arial" panose="020B0604020202020204" pitchFamily="34" charset="0"/>
        </a:defRPr>
      </a:lvl6pPr>
      <a:lvl7pPr marL="914400" algn="l" rtl="0" fontAlgn="base">
        <a:spcBef>
          <a:spcPct val="0"/>
        </a:spcBef>
        <a:spcAft>
          <a:spcPct val="0"/>
        </a:spcAft>
        <a:defRPr sz="2200" b="1">
          <a:solidFill>
            <a:schemeClr val="tx1"/>
          </a:solidFill>
          <a:latin typeface="Arial" panose="020B0604020202020204" pitchFamily="34" charset="0"/>
        </a:defRPr>
      </a:lvl7pPr>
      <a:lvl8pPr marL="1371600" algn="l" rtl="0" fontAlgn="base">
        <a:spcBef>
          <a:spcPct val="0"/>
        </a:spcBef>
        <a:spcAft>
          <a:spcPct val="0"/>
        </a:spcAft>
        <a:defRPr sz="2200" b="1">
          <a:solidFill>
            <a:schemeClr val="tx1"/>
          </a:solidFill>
          <a:latin typeface="Arial" panose="020B0604020202020204" pitchFamily="34" charset="0"/>
        </a:defRPr>
      </a:lvl8pPr>
      <a:lvl9pPr marL="1828800" algn="l" rtl="0" fontAlgn="base">
        <a:spcBef>
          <a:spcPct val="0"/>
        </a:spcBef>
        <a:spcAft>
          <a:spcPct val="0"/>
        </a:spcAft>
        <a:defRPr sz="2200" b="1">
          <a:solidFill>
            <a:schemeClr val="tx1"/>
          </a:solidFill>
          <a:latin typeface="Arial" panose="020B0604020202020204" pitchFamily="34" charset="0"/>
        </a:defRPr>
      </a:lvl9pPr>
    </p:titleStyle>
    <p:bodyStyle>
      <a:lvl1pPr marL="190500" indent="-190500" algn="l" rtl="0" fontAlgn="base">
        <a:spcBef>
          <a:spcPct val="20000"/>
        </a:spcBef>
        <a:spcAft>
          <a:spcPct val="0"/>
        </a:spcAft>
        <a:buClr>
          <a:schemeClr val="accent1"/>
        </a:buClr>
        <a:buFont typeface="Wingdings" panose="05000000000000000000" pitchFamily="2" charset="2"/>
        <a:buChar char="§"/>
        <a:defRPr sz="2000">
          <a:solidFill>
            <a:schemeClr val="tx1"/>
          </a:solidFill>
          <a:latin typeface="+mn-lt"/>
          <a:ea typeface="+mn-ea"/>
          <a:cs typeface="+mn-cs"/>
        </a:defRPr>
      </a:lvl1pPr>
      <a:lvl2pPr marL="381000" indent="-189230" algn="l" rtl="0" fontAlgn="base">
        <a:spcBef>
          <a:spcPct val="20000"/>
        </a:spcBef>
        <a:spcAft>
          <a:spcPct val="0"/>
        </a:spcAft>
        <a:buClr>
          <a:schemeClr val="accent1"/>
        </a:buClr>
        <a:buChar char="-"/>
        <a:defRPr>
          <a:solidFill>
            <a:schemeClr val="tx1"/>
          </a:solidFill>
          <a:latin typeface="+mn-lt"/>
        </a:defRPr>
      </a:lvl2pPr>
      <a:lvl3pPr marL="561975" indent="-179705" algn="l" rtl="0" fontAlgn="base">
        <a:spcBef>
          <a:spcPct val="20000"/>
        </a:spcBef>
        <a:spcAft>
          <a:spcPct val="0"/>
        </a:spcAft>
        <a:buClr>
          <a:schemeClr val="accent1"/>
        </a:buClr>
        <a:buChar char="-"/>
        <a:defRPr>
          <a:solidFill>
            <a:schemeClr val="tx1"/>
          </a:solidFill>
          <a:latin typeface="+mn-lt"/>
        </a:defRPr>
      </a:lvl3pPr>
      <a:lvl4pPr marL="752475" indent="-189230" algn="l" rtl="0" fontAlgn="base">
        <a:spcBef>
          <a:spcPct val="20000"/>
        </a:spcBef>
        <a:spcAft>
          <a:spcPct val="0"/>
        </a:spcAft>
        <a:buClr>
          <a:schemeClr val="accent1"/>
        </a:buClr>
        <a:buChar char="-"/>
        <a:defRPr>
          <a:solidFill>
            <a:schemeClr val="tx1"/>
          </a:solidFill>
          <a:latin typeface="+mn-lt"/>
        </a:defRPr>
      </a:lvl4pPr>
      <a:lvl5pPr marL="9620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5pPr>
      <a:lvl6pPr marL="14192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6pPr>
      <a:lvl7pPr marL="18764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7pPr>
      <a:lvl8pPr marL="23336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8pPr>
      <a:lvl9pPr marL="27908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3074" name="Picture 2" descr="Hintergrund"/>
          <p:cNvPicPr>
            <a:picLocks noChangeAspect="1" noChangeArrowheads="1"/>
          </p:cNvPicPr>
          <p:nvPr/>
        </p:nvPicPr>
        <p:blipFill>
          <a:blip r:embed="rId12" cstate="email"/>
          <a:srcRect b="7220"/>
          <a:stretch>
            <a:fillRect/>
          </a:stretch>
        </p:blipFill>
        <p:spPr bwMode="auto">
          <a:xfrm>
            <a:off x="0" y="0"/>
            <a:ext cx="9144000" cy="6364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5" name="Rectangle 3"/>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de-DE" smtClean="0"/>
              <a:t>单击此处编辑母版标题样式</a:t>
            </a:r>
            <a:endParaRPr lang="zh-CN" altLang="de-DE" smtClean="0"/>
          </a:p>
        </p:txBody>
      </p:sp>
      <p:sp>
        <p:nvSpPr>
          <p:cNvPr id="3076" name="Rectangle 4"/>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de-DE" smtClean="0"/>
              <a:t>单击此处编辑母版文本样式</a:t>
            </a:r>
            <a:endParaRPr lang="zh-CN" altLang="de-DE" smtClean="0"/>
          </a:p>
          <a:p>
            <a:pPr lvl="1"/>
            <a:r>
              <a:rPr lang="zh-CN" altLang="de-DE" smtClean="0"/>
              <a:t>第二级</a:t>
            </a:r>
            <a:endParaRPr lang="zh-CN" altLang="de-DE" smtClean="0"/>
          </a:p>
          <a:p>
            <a:pPr lvl="2"/>
            <a:r>
              <a:rPr lang="zh-CN" altLang="de-DE" smtClean="0"/>
              <a:t>第三级</a:t>
            </a:r>
            <a:endParaRPr lang="zh-CN" altLang="de-DE" smtClean="0"/>
          </a:p>
          <a:p>
            <a:pPr lvl="3"/>
            <a:r>
              <a:rPr lang="zh-CN" altLang="de-DE" smtClean="0"/>
              <a:t>第四级</a:t>
            </a:r>
            <a:endParaRPr lang="zh-CN" altLang="de-DE" smtClean="0"/>
          </a:p>
          <a:p>
            <a:pPr lvl="4"/>
            <a:r>
              <a:rPr lang="zh-CN" altLang="de-DE" smtClean="0"/>
              <a:t>第五级</a:t>
            </a:r>
            <a:endParaRPr lang="zh-CN" altLang="de-DE" smtClean="0"/>
          </a:p>
        </p:txBody>
      </p:sp>
      <p:sp>
        <p:nvSpPr>
          <p:cNvPr id="3077"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ea typeface="宋体" panose="02010600030101010101" pitchFamily="2" charset="-122"/>
              </a:defRPr>
            </a:lvl1pPr>
          </a:lstStyle>
          <a:p>
            <a:endParaRPr lang="zh-CN" altLang="en-US"/>
          </a:p>
        </p:txBody>
      </p:sp>
      <p:sp>
        <p:nvSpPr>
          <p:cNvPr id="3078"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ea typeface="宋体" panose="02010600030101010101" pitchFamily="2" charset="-122"/>
              </a:defRPr>
            </a:lvl1pPr>
          </a:lstStyle>
          <a:p>
            <a:endParaRPr lang="de-DE" altLang="zh-CN"/>
          </a:p>
        </p:txBody>
      </p:sp>
      <p:sp>
        <p:nvSpPr>
          <p:cNvPr id="3079" name="Rectangle 7"/>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ea typeface="宋体" panose="02010600030101010101" pitchFamily="2" charset="-122"/>
              </a:defRPr>
            </a:lvl1pPr>
          </a:lstStyle>
          <a:p>
            <a:fld id="{09310827-1C3A-44DA-9B46-E8153AF480AC}" type="slidenum">
              <a:rPr lang="de-DE" altLang="zh-CN"/>
            </a:fld>
            <a:endParaRPr lang="de-DE" altLang="zh-CN"/>
          </a:p>
        </p:txBody>
      </p:sp>
      <p:pic>
        <p:nvPicPr>
          <p:cNvPr id="3080" name="Picture 8" descr="schatten"/>
          <p:cNvPicPr>
            <a:picLocks noChangeAspect="1" noChangeArrowheads="1"/>
          </p:cNvPicPr>
          <p:nvPr/>
        </p:nvPicPr>
        <p:blipFill>
          <a:blip r:embed="rId13" cstate="email">
            <a:lum bright="36000"/>
          </a:blip>
          <a:srcRect/>
          <a:stretch>
            <a:fillRect/>
          </a:stretch>
        </p:blipFill>
        <p:spPr bwMode="auto">
          <a:xfrm>
            <a:off x="0" y="6243638"/>
            <a:ext cx="9144000" cy="120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81" name="Picture 9" descr="Hintergrund"/>
          <p:cNvPicPr>
            <a:picLocks noChangeAspect="1" noChangeArrowheads="1"/>
          </p:cNvPicPr>
          <p:nvPr/>
        </p:nvPicPr>
        <p:blipFill>
          <a:blip r:embed="rId14" cstate="email"/>
          <a:srcRect b="92570"/>
          <a:stretch>
            <a:fillRect/>
          </a:stretch>
        </p:blipFill>
        <p:spPr bwMode="auto">
          <a:xfrm>
            <a:off x="0" y="6362700"/>
            <a:ext cx="9144000"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82" name="Rectangle 10"/>
          <p:cNvSpPr>
            <a:spLocks noGrp="1" noChangeArrowheads="1"/>
          </p:cNvSpPr>
          <p:nvPr/>
        </p:nvSpPr>
        <p:spPr bwMode="auto">
          <a:xfrm>
            <a:off x="8045450" y="6464300"/>
            <a:ext cx="10668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de-DE" altLang="zh-CN" sz="1200">
                <a:solidFill>
                  <a:schemeClr val="bg1"/>
                </a:solidFill>
                <a:ea typeface="宋体" panose="02010600030101010101" pitchFamily="2" charset="-122"/>
              </a:rPr>
              <a:t>Page </a:t>
            </a:r>
            <a:fld id="{B178D392-050D-4A4B-88AE-EEB68A406940}" type="slidenum">
              <a:rPr lang="de-DE" altLang="zh-CN" sz="1400" b="1">
                <a:solidFill>
                  <a:schemeClr val="bg1"/>
                </a:solidFill>
                <a:ea typeface="宋体" panose="02010600030101010101" pitchFamily="2" charset="-122"/>
              </a:rPr>
            </a:fld>
            <a:endParaRPr lang="de-DE" altLang="zh-CN" sz="1400" b="1">
              <a:solidFill>
                <a:schemeClr val="bg1"/>
              </a:solidFill>
              <a:ea typeface="宋体" panose="02010600030101010101" pitchFamily="2" charset="-122"/>
            </a:endParaRPr>
          </a:p>
        </p:txBody>
      </p:sp>
      <p:pic>
        <p:nvPicPr>
          <p:cNvPr id="3083" name="Picture 11" descr="schatten"/>
          <p:cNvPicPr>
            <a:picLocks noChangeAspect="1" noChangeArrowheads="1"/>
          </p:cNvPicPr>
          <p:nvPr/>
        </p:nvPicPr>
        <p:blipFill>
          <a:blip r:embed="rId13" cstate="email">
            <a:lum bright="36000"/>
          </a:blip>
          <a:srcRect/>
          <a:stretch>
            <a:fillRect/>
          </a:stretch>
        </p:blipFill>
        <p:spPr bwMode="auto">
          <a:xfrm>
            <a:off x="0" y="6243638"/>
            <a:ext cx="9144000" cy="120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fontAlgn="base">
        <a:spcBef>
          <a:spcPct val="0"/>
        </a:spcBef>
        <a:spcAft>
          <a:spcPct val="0"/>
        </a:spcAft>
        <a:defRPr sz="3600">
          <a:solidFill>
            <a:schemeClr val="tx2"/>
          </a:solidFill>
          <a:latin typeface="+mj-lt"/>
          <a:ea typeface="+mj-ea"/>
          <a:cs typeface="+mj-cs"/>
        </a:defRPr>
      </a:lvl1pPr>
      <a:lvl2pPr algn="ctr" rtl="0" fontAlgn="base">
        <a:spcBef>
          <a:spcPct val="0"/>
        </a:spcBef>
        <a:spcAft>
          <a:spcPct val="0"/>
        </a:spcAft>
        <a:defRPr sz="3600">
          <a:solidFill>
            <a:schemeClr val="tx2"/>
          </a:solidFill>
          <a:latin typeface="Arial" panose="020B0604020202020204" pitchFamily="34" charset="0"/>
          <a:ea typeface="黑体" panose="02010609060101010101" pitchFamily="49" charset="-122"/>
        </a:defRPr>
      </a:lvl2pPr>
      <a:lvl3pPr algn="ctr" rtl="0" fontAlgn="base">
        <a:spcBef>
          <a:spcPct val="0"/>
        </a:spcBef>
        <a:spcAft>
          <a:spcPct val="0"/>
        </a:spcAft>
        <a:defRPr sz="3600">
          <a:solidFill>
            <a:schemeClr val="tx2"/>
          </a:solidFill>
          <a:latin typeface="Arial" panose="020B0604020202020204" pitchFamily="34" charset="0"/>
          <a:ea typeface="黑体" panose="02010609060101010101" pitchFamily="49" charset="-122"/>
        </a:defRPr>
      </a:lvl3pPr>
      <a:lvl4pPr algn="ctr" rtl="0" fontAlgn="base">
        <a:spcBef>
          <a:spcPct val="0"/>
        </a:spcBef>
        <a:spcAft>
          <a:spcPct val="0"/>
        </a:spcAft>
        <a:defRPr sz="3600">
          <a:solidFill>
            <a:schemeClr val="tx2"/>
          </a:solidFill>
          <a:latin typeface="Arial" panose="020B0604020202020204" pitchFamily="34" charset="0"/>
          <a:ea typeface="黑体" panose="02010609060101010101" pitchFamily="49" charset="-122"/>
        </a:defRPr>
      </a:lvl4pPr>
      <a:lvl5pPr algn="ctr" rtl="0" fontAlgn="base">
        <a:spcBef>
          <a:spcPct val="0"/>
        </a:spcBef>
        <a:spcAft>
          <a:spcPct val="0"/>
        </a:spcAft>
        <a:defRPr sz="3600">
          <a:solidFill>
            <a:schemeClr val="tx2"/>
          </a:solidFill>
          <a:latin typeface="Arial" panose="020B0604020202020204" pitchFamily="34" charset="0"/>
          <a:ea typeface="黑体" panose="02010609060101010101" pitchFamily="49" charset="-122"/>
        </a:defRPr>
      </a:lvl5pPr>
      <a:lvl6pPr marL="457200" algn="ctr" rtl="0" fontAlgn="base">
        <a:spcBef>
          <a:spcPct val="0"/>
        </a:spcBef>
        <a:spcAft>
          <a:spcPct val="0"/>
        </a:spcAft>
        <a:defRPr sz="3600">
          <a:solidFill>
            <a:schemeClr val="tx2"/>
          </a:solidFill>
          <a:latin typeface="Arial" panose="020B0604020202020204" pitchFamily="34" charset="0"/>
          <a:ea typeface="黑体" panose="02010609060101010101" pitchFamily="49" charset="-122"/>
        </a:defRPr>
      </a:lvl6pPr>
      <a:lvl7pPr marL="914400" algn="ctr" rtl="0" fontAlgn="base">
        <a:spcBef>
          <a:spcPct val="0"/>
        </a:spcBef>
        <a:spcAft>
          <a:spcPct val="0"/>
        </a:spcAft>
        <a:defRPr sz="3600">
          <a:solidFill>
            <a:schemeClr val="tx2"/>
          </a:solidFill>
          <a:latin typeface="Arial" panose="020B0604020202020204" pitchFamily="34" charset="0"/>
          <a:ea typeface="黑体" panose="02010609060101010101" pitchFamily="49" charset="-122"/>
        </a:defRPr>
      </a:lvl7pPr>
      <a:lvl8pPr marL="1371600" algn="ctr" rtl="0" fontAlgn="base">
        <a:spcBef>
          <a:spcPct val="0"/>
        </a:spcBef>
        <a:spcAft>
          <a:spcPct val="0"/>
        </a:spcAft>
        <a:defRPr sz="3600">
          <a:solidFill>
            <a:schemeClr val="tx2"/>
          </a:solidFill>
          <a:latin typeface="Arial" panose="020B0604020202020204" pitchFamily="34" charset="0"/>
          <a:ea typeface="黑体" panose="02010609060101010101" pitchFamily="49" charset="-122"/>
        </a:defRPr>
      </a:lvl8pPr>
      <a:lvl9pPr marL="1828800" algn="ctr" rtl="0" fontAlgn="base">
        <a:spcBef>
          <a:spcPct val="0"/>
        </a:spcBef>
        <a:spcAft>
          <a:spcPct val="0"/>
        </a:spcAft>
        <a:defRPr sz="3600">
          <a:solidFill>
            <a:schemeClr val="tx2"/>
          </a:solidFill>
          <a:latin typeface="Arial" panose="020B0604020202020204" pitchFamily="34" charset="0"/>
          <a:ea typeface="黑体" panose="02010609060101010101" pitchFamily="49" charset="-122"/>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ea typeface="+mn-ea"/>
        </a:defRPr>
      </a:lvl2pPr>
      <a:lvl3pPr marL="1143000" indent="-228600" algn="l" rtl="0" fontAlgn="base">
        <a:spcBef>
          <a:spcPct val="20000"/>
        </a:spcBef>
        <a:spcAft>
          <a:spcPct val="0"/>
        </a:spcAft>
        <a:buChar char="•"/>
        <a:defRPr>
          <a:solidFill>
            <a:schemeClr val="tx1"/>
          </a:solidFill>
          <a:latin typeface="+mn-lt"/>
          <a:ea typeface="+mn-ea"/>
        </a:defRPr>
      </a:lvl3pPr>
      <a:lvl4pPr marL="1600200" indent="-228600" algn="l" rtl="0" fontAlgn="base">
        <a:spcBef>
          <a:spcPct val="20000"/>
        </a:spcBef>
        <a:spcAft>
          <a:spcPct val="0"/>
        </a:spcAft>
        <a:buChar char="–"/>
        <a:defRPr sz="1600">
          <a:solidFill>
            <a:schemeClr val="tx1"/>
          </a:solidFill>
          <a:latin typeface="+mn-lt"/>
          <a:ea typeface="+mn-ea"/>
        </a:defRPr>
      </a:lvl4pPr>
      <a:lvl5pPr marL="2057400" indent="-228600" algn="l" rtl="0" fontAlgn="base">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4098" name="Picture 2" descr="Hintergrund"/>
          <p:cNvPicPr>
            <a:picLocks noChangeAspect="1" noChangeArrowheads="1"/>
          </p:cNvPicPr>
          <p:nvPr/>
        </p:nvPicPr>
        <p:blipFill>
          <a:blip r:embed="rId12" cstate="email"/>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9" name="Rectangle 3"/>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de-DE" smtClean="0"/>
              <a:t>单击此处编辑母版标题样式</a:t>
            </a:r>
            <a:endParaRPr lang="zh-CN" altLang="de-DE" smtClean="0"/>
          </a:p>
        </p:txBody>
      </p:sp>
      <p:sp>
        <p:nvSpPr>
          <p:cNvPr id="4100" name="Rectangle 4"/>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de-DE" smtClean="0"/>
              <a:t>单击此处编辑母版文本样式</a:t>
            </a:r>
            <a:endParaRPr lang="zh-CN" altLang="de-DE" smtClean="0"/>
          </a:p>
          <a:p>
            <a:pPr lvl="1"/>
            <a:r>
              <a:rPr lang="zh-CN" altLang="de-DE" smtClean="0"/>
              <a:t>第二级</a:t>
            </a:r>
            <a:endParaRPr lang="zh-CN" altLang="de-DE" smtClean="0"/>
          </a:p>
          <a:p>
            <a:pPr lvl="2"/>
            <a:r>
              <a:rPr lang="zh-CN" altLang="de-DE" smtClean="0"/>
              <a:t>第三级</a:t>
            </a:r>
            <a:endParaRPr lang="zh-CN" altLang="de-DE" smtClean="0"/>
          </a:p>
          <a:p>
            <a:pPr lvl="3"/>
            <a:r>
              <a:rPr lang="zh-CN" altLang="de-DE" smtClean="0"/>
              <a:t>第四级</a:t>
            </a:r>
            <a:endParaRPr lang="zh-CN" altLang="de-DE" smtClean="0"/>
          </a:p>
          <a:p>
            <a:pPr lvl="4"/>
            <a:r>
              <a:rPr lang="zh-CN" altLang="de-DE" smtClean="0"/>
              <a:t>第五级</a:t>
            </a:r>
            <a:endParaRPr lang="zh-CN" altLang="de-DE" smtClean="0"/>
          </a:p>
        </p:txBody>
      </p:sp>
      <p:sp>
        <p:nvSpPr>
          <p:cNvPr id="4101"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ea typeface="+mn-ea"/>
              </a:defRPr>
            </a:lvl1pPr>
          </a:lstStyle>
          <a:p>
            <a:endParaRPr lang="zh-CN" altLang="en-US"/>
          </a:p>
        </p:txBody>
      </p:sp>
      <p:sp>
        <p:nvSpPr>
          <p:cNvPr id="4102"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ea typeface="+mn-ea"/>
              </a:defRPr>
            </a:lvl1pPr>
          </a:lstStyle>
          <a:p>
            <a:endParaRPr lang="de-DE" altLang="zh-CN"/>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hdphoto2.wdp"/><Relationship Id="rId1" Type="http://schemas.openxmlformats.org/officeDocument/2006/relationships/image" Target="../media/image18.png"/></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26.png"/><Relationship Id="rId7" Type="http://schemas.openxmlformats.org/officeDocument/2006/relationships/image" Target="../media/image25.png"/><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40.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microsoft.com/office/2007/relationships/hdphoto" Target="../media/hdphoto3.wdp"/><Relationship Id="rId1" Type="http://schemas.openxmlformats.org/officeDocument/2006/relationships/image" Target="../media/image4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42.jpeg"/><Relationship Id="rId1" Type="http://schemas.openxmlformats.org/officeDocument/2006/relationships/image" Target="../media/image13.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6.xml"/><Relationship Id="rId4" Type="http://schemas.openxmlformats.org/officeDocument/2006/relationships/image" Target="../media/image46.png"/><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47.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microsoft.com/office/2007/relationships/hdphoto" Target="../media/hdphoto4.wdp"/><Relationship Id="rId1" Type="http://schemas.openxmlformats.org/officeDocument/2006/relationships/image" Target="../media/image48.png"/></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50.png"/><Relationship Id="rId3" Type="http://schemas.openxmlformats.org/officeDocument/2006/relationships/image" Target="../media/image49.png"/><Relationship Id="rId2" Type="http://schemas.microsoft.com/office/2007/relationships/hdphoto" Target="../media/hdphoto3.wdp"/><Relationship Id="rId1" Type="http://schemas.openxmlformats.org/officeDocument/2006/relationships/image" Target="../media/image4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8" name="Picture 4" descr="E:\分类管理 . 金土\企业管理\原创\质工部\图片2.png"/>
          <p:cNvPicPr>
            <a:picLocks noChangeAspect="1" noChangeArrowheads="1"/>
          </p:cNvPicPr>
          <p:nvPr/>
        </p:nvPicPr>
        <p:blipFill>
          <a:blip r:embed="rId1" cstate="email"/>
          <a:srcRect/>
          <a:stretch>
            <a:fillRect/>
          </a:stretch>
        </p:blipFill>
        <p:spPr bwMode="auto">
          <a:xfrm>
            <a:off x="509587" y="2238691"/>
            <a:ext cx="5838825" cy="6651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fade">
                                      <p:cBhvr>
                                        <p:cTn id="7" dur="1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Untitled-1"/>
          <p:cNvPicPr>
            <a:picLocks noChangeAspect="1" noChangeArrowheads="1"/>
          </p:cNvPicPr>
          <p:nvPr/>
        </p:nvPicPr>
        <p:blipFill>
          <a:blip r:embed="rId1" cstate="print">
            <a:duotone>
              <a:schemeClr val="accent1">
                <a:shade val="45000"/>
                <a:satMod val="135000"/>
              </a:schemeClr>
              <a:prstClr val="white"/>
            </a:duotone>
          </a:blip>
          <a:srcRect/>
          <a:stretch>
            <a:fillRect/>
          </a:stretch>
        </p:blipFill>
        <p:spPr bwMode="auto">
          <a:xfrm>
            <a:off x="0" y="1933947"/>
            <a:ext cx="9144000" cy="4249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pPr marL="571500" indent="-571500">
              <a:buFont typeface="+mj-ea"/>
              <a:buAutoNum type="ea1JpnChsDbPeriod" startAt="3"/>
            </a:pPr>
            <a:r>
              <a:rPr lang="zh-CN" altLang="en-US" sz="2800" dirty="0">
                <a:latin typeface="微软雅黑" panose="020B0503020204020204" pitchFamily="34" charset="-122"/>
                <a:ea typeface="微软雅黑" panose="020B0503020204020204" pitchFamily="34" charset="-122"/>
              </a:rPr>
              <a:t>人力资源管理的发展历程</a:t>
            </a:r>
            <a:endParaRPr lang="zh-CN" altLang="en-US" sz="2800" dirty="0">
              <a:latin typeface="微软雅黑" panose="020B0503020204020204" pitchFamily="34" charset="-122"/>
              <a:ea typeface="微软雅黑" panose="020B0503020204020204" pitchFamily="34" charset="-122"/>
            </a:endParaRPr>
          </a:p>
        </p:txBody>
      </p:sp>
      <p:sp>
        <p:nvSpPr>
          <p:cNvPr id="6" name="Rectangle 4"/>
          <p:cNvSpPr>
            <a:spLocks noChangeArrowheads="1"/>
          </p:cNvSpPr>
          <p:nvPr/>
        </p:nvSpPr>
        <p:spPr bwMode="auto">
          <a:xfrm>
            <a:off x="403225" y="1241425"/>
            <a:ext cx="5753100" cy="3587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457200" indent="-457200" defTabSz="801370">
              <a:buBlip>
                <a:blip r:embed="rId2"/>
              </a:buBlip>
            </a:pPr>
            <a:r>
              <a:rPr lang="zh-CN" altLang="en-US" sz="2000" b="1" dirty="0">
                <a:ea typeface="宋体" panose="02010600030101010101" pitchFamily="2" charset="-122"/>
              </a:rPr>
              <a:t>人力资源管理概念的提出与发展</a:t>
            </a:r>
            <a:endParaRPr lang="zh-CN" altLang="en-US" sz="2000" b="1" dirty="0">
              <a:ea typeface="宋体" panose="02010600030101010101" pitchFamily="2" charset="-122"/>
            </a:endParaRPr>
          </a:p>
        </p:txBody>
      </p:sp>
      <p:sp>
        <p:nvSpPr>
          <p:cNvPr id="9" name="Rectangle 5"/>
          <p:cNvSpPr txBox="1">
            <a:spLocks noChangeArrowheads="1"/>
          </p:cNvSpPr>
          <p:nvPr/>
        </p:nvSpPr>
        <p:spPr bwMode="auto">
          <a:xfrm>
            <a:off x="420688" y="1796098"/>
            <a:ext cx="8397875" cy="4528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lstStyle>
            <a:lvl1pPr marL="190500" indent="-190500" algn="l" rtl="0" fontAlgn="base">
              <a:spcBef>
                <a:spcPct val="20000"/>
              </a:spcBef>
              <a:spcAft>
                <a:spcPct val="0"/>
              </a:spcAft>
              <a:buClr>
                <a:schemeClr val="accent1"/>
              </a:buClr>
              <a:buFont typeface="Wingdings" panose="05000000000000000000" pitchFamily="2" charset="2"/>
              <a:buChar char="§"/>
              <a:defRPr sz="2000">
                <a:solidFill>
                  <a:schemeClr val="tx1"/>
                </a:solidFill>
                <a:latin typeface="+mn-lt"/>
                <a:ea typeface="+mn-ea"/>
                <a:cs typeface="+mn-cs"/>
              </a:defRPr>
            </a:lvl1pPr>
            <a:lvl2pPr marL="381000" indent="-189230" algn="l" rtl="0" fontAlgn="base">
              <a:spcBef>
                <a:spcPct val="20000"/>
              </a:spcBef>
              <a:spcAft>
                <a:spcPct val="0"/>
              </a:spcAft>
              <a:buClr>
                <a:schemeClr val="accent1"/>
              </a:buClr>
              <a:buChar char="-"/>
              <a:defRPr>
                <a:solidFill>
                  <a:schemeClr val="tx1"/>
                </a:solidFill>
                <a:latin typeface="+mn-lt"/>
              </a:defRPr>
            </a:lvl2pPr>
            <a:lvl3pPr marL="561975" indent="-179705" algn="l" rtl="0" fontAlgn="base">
              <a:spcBef>
                <a:spcPct val="20000"/>
              </a:spcBef>
              <a:spcAft>
                <a:spcPct val="0"/>
              </a:spcAft>
              <a:buClr>
                <a:schemeClr val="accent1"/>
              </a:buClr>
              <a:buChar char="-"/>
              <a:defRPr>
                <a:solidFill>
                  <a:schemeClr val="tx1"/>
                </a:solidFill>
                <a:latin typeface="+mn-lt"/>
              </a:defRPr>
            </a:lvl3pPr>
            <a:lvl4pPr marL="752475" indent="-189230" algn="l" rtl="0" fontAlgn="base">
              <a:spcBef>
                <a:spcPct val="20000"/>
              </a:spcBef>
              <a:spcAft>
                <a:spcPct val="0"/>
              </a:spcAft>
              <a:buClr>
                <a:schemeClr val="accent1"/>
              </a:buClr>
              <a:buChar char="-"/>
              <a:defRPr>
                <a:solidFill>
                  <a:schemeClr val="tx1"/>
                </a:solidFill>
                <a:latin typeface="+mn-lt"/>
              </a:defRPr>
            </a:lvl4pPr>
            <a:lvl5pPr marL="9620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5pPr>
            <a:lvl6pPr marL="14192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6pPr>
            <a:lvl7pPr marL="18764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7pPr>
            <a:lvl8pPr marL="23336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8pPr>
            <a:lvl9pPr marL="27908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9pPr>
          </a:lstStyle>
          <a:p>
            <a:pPr>
              <a:lnSpc>
                <a:spcPct val="150000"/>
              </a:lnSpc>
              <a:buFont typeface="Arial" panose="020B0604020202020204" pitchFamily="34" charset="0"/>
              <a:buChar char="•"/>
            </a:pPr>
            <a:r>
              <a:rPr lang="en-US" altLang="zh-CN" b="1" dirty="0" smtClean="0">
                <a:latin typeface="宋体" panose="02010600030101010101" pitchFamily="2" charset="-122"/>
                <a:ea typeface="宋体" panose="02010600030101010101" pitchFamily="2" charset="-122"/>
              </a:rPr>
              <a:t>20</a:t>
            </a:r>
            <a:r>
              <a:rPr lang="zh-CN" altLang="en-US" b="1" dirty="0">
                <a:latin typeface="宋体" panose="02010600030101010101" pitchFamily="2" charset="-122"/>
                <a:ea typeface="宋体" panose="02010600030101010101" pitchFamily="2" charset="-122"/>
              </a:rPr>
              <a:t>世纪</a:t>
            </a:r>
            <a:r>
              <a:rPr lang="en-US" altLang="zh-CN" b="1" dirty="0">
                <a:latin typeface="宋体" panose="02010600030101010101" pitchFamily="2" charset="-122"/>
                <a:ea typeface="宋体" panose="02010600030101010101" pitchFamily="2" charset="-122"/>
              </a:rPr>
              <a:t>70</a:t>
            </a:r>
            <a:r>
              <a:rPr lang="zh-CN" altLang="en-US" b="1" dirty="0">
                <a:latin typeface="宋体" panose="02010600030101010101" pitchFamily="2" charset="-122"/>
                <a:ea typeface="宋体" panose="02010600030101010101" pitchFamily="2" charset="-122"/>
              </a:rPr>
              <a:t>年代以来人力资源管理的发展突出表现在四个方面：</a:t>
            </a:r>
            <a:endParaRPr lang="zh-CN" altLang="en-US" b="1" dirty="0">
              <a:latin typeface="宋体" panose="02010600030101010101" pitchFamily="2" charset="-122"/>
              <a:ea typeface="宋体" panose="02010600030101010101" pitchFamily="2" charset="-122"/>
            </a:endParaRPr>
          </a:p>
          <a:p>
            <a:pPr marL="0" indent="0">
              <a:lnSpc>
                <a:spcPct val="150000"/>
              </a:lnSpc>
              <a:buNone/>
            </a:pPr>
            <a:r>
              <a:rPr lang="en-US" altLang="zh-CN" b="1" dirty="0" smtClean="0">
                <a:latin typeface="宋体" panose="02010600030101010101" pitchFamily="2" charset="-122"/>
                <a:ea typeface="宋体" panose="02010600030101010101" pitchFamily="2" charset="-122"/>
              </a:rPr>
              <a:t>  a.“</a:t>
            </a:r>
            <a:r>
              <a:rPr lang="zh-CN" altLang="en-US" b="1" dirty="0">
                <a:latin typeface="宋体" panose="02010600030101010101" pitchFamily="2" charset="-122"/>
                <a:ea typeface="宋体" panose="02010600030101010101" pitchFamily="2" charset="-122"/>
              </a:rPr>
              <a:t>人事管理”广泛地被“人力资源管理”所</a:t>
            </a:r>
            <a:r>
              <a:rPr lang="zh-CN" altLang="en-US" b="1" dirty="0" smtClean="0">
                <a:latin typeface="宋体" panose="02010600030101010101" pitchFamily="2" charset="-122"/>
                <a:ea typeface="宋体" panose="02010600030101010101" pitchFamily="2" charset="-122"/>
              </a:rPr>
              <a:t>取代。</a:t>
            </a:r>
            <a:endParaRPr lang="zh-CN" altLang="en-US" b="1" dirty="0">
              <a:latin typeface="宋体" panose="02010600030101010101" pitchFamily="2" charset="-122"/>
              <a:ea typeface="宋体" panose="02010600030101010101" pitchFamily="2" charset="-122"/>
            </a:endParaRPr>
          </a:p>
          <a:p>
            <a:pPr marL="0" indent="0">
              <a:lnSpc>
                <a:spcPct val="150000"/>
              </a:lnSpc>
              <a:buNone/>
            </a:pPr>
            <a:r>
              <a:rPr lang="en-US" altLang="zh-CN" b="1" dirty="0" smtClean="0">
                <a:latin typeface="宋体" panose="02010600030101010101" pitchFamily="2" charset="-122"/>
                <a:ea typeface="宋体" panose="02010600030101010101" pitchFamily="2" charset="-122"/>
              </a:rPr>
              <a:t>  b</a:t>
            </a:r>
            <a:r>
              <a:rPr lang="en-US" altLang="zh-CN" b="1" dirty="0">
                <a:latin typeface="宋体" panose="02010600030101010101" pitchFamily="2" charset="-122"/>
                <a:ea typeface="宋体" panose="02010600030101010101" pitchFamily="2" charset="-122"/>
              </a:rPr>
              <a:t>. </a:t>
            </a:r>
            <a:r>
              <a:rPr lang="zh-CN" altLang="en-US" b="1" dirty="0" smtClean="0">
                <a:latin typeface="宋体" panose="02010600030101010101" pitchFamily="2" charset="-122"/>
                <a:ea typeface="宋体" panose="02010600030101010101" pitchFamily="2" charset="-122"/>
              </a:rPr>
              <a:t>人力资源</a:t>
            </a:r>
            <a:r>
              <a:rPr lang="zh-CN" altLang="en-US" b="1" dirty="0">
                <a:latin typeface="宋体" panose="02010600030101010101" pitchFamily="2" charset="-122"/>
                <a:ea typeface="宋体" panose="02010600030101010101" pitchFamily="2" charset="-122"/>
              </a:rPr>
              <a:t>管理的东西方</a:t>
            </a:r>
            <a:r>
              <a:rPr lang="zh-CN" altLang="en-US" b="1" dirty="0" smtClean="0">
                <a:latin typeface="宋体" panose="02010600030101010101" pitchFamily="2" charset="-122"/>
                <a:ea typeface="宋体" panose="02010600030101010101" pitchFamily="2" charset="-122"/>
              </a:rPr>
              <a:t>交流。</a:t>
            </a:r>
            <a:endParaRPr lang="zh-CN" altLang="en-US" b="1" dirty="0">
              <a:latin typeface="宋体" panose="02010600030101010101" pitchFamily="2" charset="-122"/>
              <a:ea typeface="宋体" panose="02010600030101010101" pitchFamily="2" charset="-122"/>
            </a:endParaRPr>
          </a:p>
          <a:p>
            <a:pPr marL="0" indent="0">
              <a:lnSpc>
                <a:spcPct val="150000"/>
              </a:lnSpc>
              <a:buNone/>
            </a:pPr>
            <a:r>
              <a:rPr lang="en-US" altLang="zh-CN" b="1" dirty="0" smtClean="0">
                <a:latin typeface="宋体" panose="02010600030101010101" pitchFamily="2" charset="-122"/>
                <a:ea typeface="宋体" panose="02010600030101010101" pitchFamily="2" charset="-122"/>
              </a:rPr>
              <a:t>  c</a:t>
            </a:r>
            <a:r>
              <a:rPr lang="en-US" altLang="zh-CN" b="1" dirty="0">
                <a:latin typeface="宋体" panose="02010600030101010101" pitchFamily="2" charset="-122"/>
                <a:ea typeface="宋体" panose="02010600030101010101" pitchFamily="2" charset="-122"/>
              </a:rPr>
              <a:t>. </a:t>
            </a:r>
            <a:r>
              <a:rPr lang="zh-CN" altLang="en-US" b="1" dirty="0" smtClean="0">
                <a:latin typeface="宋体" panose="02010600030101010101" pitchFamily="2" charset="-122"/>
                <a:ea typeface="宋体" panose="02010600030101010101" pitchFamily="2" charset="-122"/>
              </a:rPr>
              <a:t>人力资源</a:t>
            </a:r>
            <a:r>
              <a:rPr lang="zh-CN" altLang="en-US" b="1" dirty="0">
                <a:latin typeface="宋体" panose="02010600030101010101" pitchFamily="2" charset="-122"/>
                <a:ea typeface="宋体" panose="02010600030101010101" pitchFamily="2" charset="-122"/>
              </a:rPr>
              <a:t>管理体系取代了产业关系</a:t>
            </a:r>
            <a:r>
              <a:rPr lang="zh-CN" altLang="en-US" b="1" dirty="0" smtClean="0">
                <a:latin typeface="宋体" panose="02010600030101010101" pitchFamily="2" charset="-122"/>
                <a:ea typeface="宋体" panose="02010600030101010101" pitchFamily="2" charset="-122"/>
              </a:rPr>
              <a:t>体系。</a:t>
            </a:r>
            <a:endParaRPr lang="zh-CN" altLang="en-US" b="1" dirty="0">
              <a:latin typeface="宋体" panose="02010600030101010101" pitchFamily="2" charset="-122"/>
              <a:ea typeface="宋体" panose="02010600030101010101" pitchFamily="2" charset="-122"/>
            </a:endParaRPr>
          </a:p>
          <a:p>
            <a:pPr marL="0" indent="0">
              <a:lnSpc>
                <a:spcPct val="150000"/>
              </a:lnSpc>
              <a:buNone/>
            </a:pPr>
            <a:r>
              <a:rPr lang="en-US" altLang="zh-CN" b="1" dirty="0" smtClean="0">
                <a:latin typeface="宋体" panose="02010600030101010101" pitchFamily="2" charset="-122"/>
                <a:ea typeface="宋体" panose="02010600030101010101" pitchFamily="2" charset="-122"/>
              </a:rPr>
              <a:t>  d</a:t>
            </a:r>
            <a:r>
              <a:rPr lang="en-US" altLang="zh-CN" b="1" dirty="0">
                <a:latin typeface="宋体" panose="02010600030101010101" pitchFamily="2" charset="-122"/>
                <a:ea typeface="宋体" panose="02010600030101010101" pitchFamily="2" charset="-122"/>
              </a:rPr>
              <a:t>. </a:t>
            </a:r>
            <a:r>
              <a:rPr lang="zh-CN" altLang="en-US" b="1" dirty="0" smtClean="0">
                <a:latin typeface="宋体" panose="02010600030101010101" pitchFamily="2" charset="-122"/>
                <a:ea typeface="宋体" panose="02010600030101010101" pitchFamily="2" charset="-122"/>
              </a:rPr>
              <a:t>注意</a:t>
            </a:r>
            <a:r>
              <a:rPr lang="zh-CN" altLang="en-US" b="1" dirty="0">
                <a:latin typeface="宋体" panose="02010600030101010101" pitchFamily="2" charset="-122"/>
                <a:ea typeface="宋体" panose="02010600030101010101" pitchFamily="2" charset="-122"/>
              </a:rPr>
              <a:t>提高员工的生活</a:t>
            </a:r>
            <a:r>
              <a:rPr lang="zh-CN" altLang="en-US" b="1" dirty="0" smtClean="0">
                <a:latin typeface="宋体" panose="02010600030101010101" pitchFamily="2" charset="-122"/>
                <a:ea typeface="宋体" panose="02010600030101010101" pitchFamily="2" charset="-122"/>
              </a:rPr>
              <a:t>质量。   </a:t>
            </a:r>
            <a:endParaRPr lang="zh-CN" altLang="en-US" b="1" dirty="0">
              <a:latin typeface="宋体" panose="02010600030101010101" pitchFamily="2" charset="-122"/>
              <a:ea typeface="宋体" panose="02010600030101010101" pitchFamily="2" charset="-122"/>
            </a:endParaRPr>
          </a:p>
          <a:p>
            <a:pPr>
              <a:lnSpc>
                <a:spcPct val="150000"/>
              </a:lnSpc>
              <a:buFont typeface="Arial" panose="020B0604020202020204" pitchFamily="34" charset="0"/>
              <a:buChar char="•"/>
            </a:pPr>
            <a:r>
              <a:rPr lang="zh-CN" altLang="en-US" b="1" dirty="0" smtClean="0">
                <a:latin typeface="宋体" panose="02010600030101010101" pitchFamily="2" charset="-122"/>
                <a:ea typeface="宋体" panose="02010600030101010101" pitchFamily="2" charset="-122"/>
              </a:rPr>
              <a:t>注重</a:t>
            </a:r>
            <a:r>
              <a:rPr lang="zh-CN" altLang="en-US" b="1" dirty="0">
                <a:latin typeface="宋体" panose="02010600030101010101" pitchFamily="2" charset="-122"/>
                <a:ea typeface="宋体" panose="02010600030101010101" pitchFamily="2" charset="-122"/>
              </a:rPr>
              <a:t>人力资源战略的</a:t>
            </a:r>
            <a:r>
              <a:rPr lang="zh-CN" altLang="en-US" b="1" dirty="0" smtClean="0">
                <a:latin typeface="宋体" panose="02010600030101010101" pitchFamily="2" charset="-122"/>
                <a:ea typeface="宋体" panose="02010600030101010101" pitchFamily="2" charset="-122"/>
              </a:rPr>
              <a:t>时代。</a:t>
            </a:r>
            <a:endParaRPr lang="en-US" altLang="zh-CN" b="1" dirty="0" smtClean="0">
              <a:latin typeface="宋体" panose="02010600030101010101" pitchFamily="2" charset="-122"/>
              <a:ea typeface="宋体" panose="02010600030101010101" pitchFamily="2" charset="-122"/>
            </a:endParaRPr>
          </a:p>
          <a:p>
            <a:pPr marL="0" indent="0">
              <a:lnSpc>
                <a:spcPct val="150000"/>
              </a:lnSpc>
              <a:buNone/>
            </a:pPr>
            <a:r>
              <a:rPr lang="en-US" altLang="zh-CN" b="1" dirty="0">
                <a:latin typeface="宋体" panose="02010600030101010101" pitchFamily="2" charset="-122"/>
                <a:ea typeface="宋体" panose="02010600030101010101" pitchFamily="2" charset="-122"/>
              </a:rPr>
              <a:t> </a:t>
            </a:r>
            <a:r>
              <a:rPr lang="en-US" altLang="zh-CN" b="1" dirty="0" smtClean="0">
                <a:latin typeface="宋体" panose="02010600030101010101" pitchFamily="2" charset="-122"/>
                <a:ea typeface="宋体" panose="02010600030101010101" pitchFamily="2" charset="-122"/>
              </a:rPr>
              <a:t> 20</a:t>
            </a:r>
            <a:r>
              <a:rPr lang="zh-CN" altLang="en-US" b="1" dirty="0">
                <a:latin typeface="宋体" panose="02010600030101010101" pitchFamily="2" charset="-122"/>
                <a:ea typeface="宋体" panose="02010600030101010101" pitchFamily="2" charset="-122"/>
              </a:rPr>
              <a:t>世纪</a:t>
            </a:r>
            <a:r>
              <a:rPr lang="en-US" altLang="zh-CN" b="1" dirty="0">
                <a:latin typeface="宋体" panose="02010600030101010101" pitchFamily="2" charset="-122"/>
                <a:ea typeface="宋体" panose="02010600030101010101" pitchFamily="2" charset="-122"/>
              </a:rPr>
              <a:t>80</a:t>
            </a:r>
            <a:r>
              <a:rPr lang="zh-CN" altLang="en-US" b="1" dirty="0">
                <a:latin typeface="宋体" panose="02010600030101010101" pitchFamily="2" charset="-122"/>
                <a:ea typeface="宋体" panose="02010600030101010101" pitchFamily="2" charset="-122"/>
              </a:rPr>
              <a:t>年代后期以来，被称之为注重人力资源战略的时代。</a:t>
            </a:r>
            <a:endParaRPr lang="zh-CN" altLang="en-US" b="1" dirty="0">
              <a:latin typeface="宋体" panose="02010600030101010101" pitchFamily="2" charset="-122"/>
              <a:ea typeface="宋体" panose="02010600030101010101" pitchFamily="2" charset="-122"/>
            </a:endParaRPr>
          </a:p>
          <a:p>
            <a:pPr>
              <a:lnSpc>
                <a:spcPct val="150000"/>
              </a:lnSpc>
              <a:buFont typeface="Arial" panose="020B0604020202020204" pitchFamily="34" charset="0"/>
              <a:buChar char="•"/>
            </a:pPr>
            <a:endParaRPr lang="zh-CN" altLang="en-US" b="1" dirty="0">
              <a:latin typeface="宋体" panose="02010600030101010101" pitchFamily="2" charset="-122"/>
              <a:ea typeface="宋体" panose="02010600030101010101" pitchFamily="2" charset="-122"/>
            </a:endParaRPr>
          </a:p>
        </p:txBody>
      </p:sp>
      <p:sp>
        <p:nvSpPr>
          <p:cNvPr id="2" name="文本框 1"/>
          <p:cNvSpPr txBox="1"/>
          <p:nvPr/>
        </p:nvSpPr>
        <p:spPr>
          <a:xfrm>
            <a:off x="332740" y="6475730"/>
            <a:ext cx="6568440" cy="365760"/>
          </a:xfrm>
          <a:prstGeom prst="rect">
            <a:avLst/>
          </a:prstGeom>
          <a:noFill/>
        </p:spPr>
        <p:txBody>
          <a:bodyPr wrap="square" rtlCol="0">
            <a:spAutoFit/>
          </a:bodyPr>
          <a:p>
            <a:pPr algn="ctr"/>
            <a:r>
              <a:rPr lang="zh-CN" altLang="en-US">
                <a:sym typeface="+mn-ea"/>
              </a:rPr>
              <a:t>亮亮图文旗舰店  https://liangliangtuwen.tmall.com</a:t>
            </a:r>
            <a:endParaRPr lang="zh-CN" altLang="en-US"/>
          </a:p>
        </p:txBody>
      </p:sp>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pPr marL="571500" indent="-571500">
              <a:buFont typeface="+mj-ea"/>
              <a:buAutoNum type="ea1JpnChsDbPeriod" startAt="3"/>
            </a:pPr>
            <a:r>
              <a:rPr lang="zh-CN" altLang="en-US" sz="2800" dirty="0">
                <a:latin typeface="微软雅黑" panose="020B0503020204020204" pitchFamily="34" charset="-122"/>
                <a:ea typeface="微软雅黑" panose="020B0503020204020204" pitchFamily="34" charset="-122"/>
              </a:rPr>
              <a:t>人力资源管理的发展历程</a:t>
            </a:r>
            <a:endParaRPr lang="zh-CN" altLang="en-US" sz="2800" dirty="0">
              <a:latin typeface="微软雅黑" panose="020B0503020204020204" pitchFamily="34" charset="-122"/>
              <a:ea typeface="微软雅黑" panose="020B0503020204020204" pitchFamily="34" charset="-122"/>
            </a:endParaRPr>
          </a:p>
        </p:txBody>
      </p:sp>
      <p:sp>
        <p:nvSpPr>
          <p:cNvPr id="9220" name="Rectangle 4"/>
          <p:cNvSpPr>
            <a:spLocks noChangeArrowheads="1"/>
          </p:cNvSpPr>
          <p:nvPr/>
        </p:nvSpPr>
        <p:spPr bwMode="auto">
          <a:xfrm>
            <a:off x="403225" y="1241425"/>
            <a:ext cx="5753100" cy="3587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342900" indent="-342900" defTabSz="801370">
              <a:buBlip>
                <a:blip r:embed="rId1"/>
              </a:buBlip>
            </a:pPr>
            <a:r>
              <a:rPr lang="zh-CN" altLang="en-US" sz="2000" b="1" dirty="0">
                <a:ea typeface="宋体" panose="02010600030101010101" pitchFamily="2" charset="-122"/>
              </a:rPr>
              <a:t>西方国家人力资源管理的发展阶段</a:t>
            </a:r>
            <a:endParaRPr lang="zh-CN" altLang="en-US" sz="2000" b="1" dirty="0">
              <a:ea typeface="宋体" panose="02010600030101010101" pitchFamily="2" charset="-122"/>
            </a:endParaRPr>
          </a:p>
        </p:txBody>
      </p:sp>
      <p:sp>
        <p:nvSpPr>
          <p:cNvPr id="9" name="Rectangle 3"/>
          <p:cNvSpPr>
            <a:spLocks noChangeArrowheads="1"/>
          </p:cNvSpPr>
          <p:nvPr/>
        </p:nvSpPr>
        <p:spPr bwMode="auto">
          <a:xfrm>
            <a:off x="412750" y="1932623"/>
            <a:ext cx="8418513" cy="37623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71842" dir="2700000" algn="ctr" rotWithShape="0">
                    <a:schemeClr val="tx1">
                      <a:alpha val="50000"/>
                    </a:schemeClr>
                  </a:outerShdw>
                </a:effectLst>
              </a14:hiddenEffects>
            </a:ext>
          </a:extLst>
        </p:spPr>
        <p:txBody>
          <a:bodyPr lIns="180000" tIns="0" rIns="0" bIns="0" anchor="ctr"/>
          <a:lstStyle/>
          <a:p>
            <a:pPr defTabSz="801370"/>
            <a:r>
              <a:rPr lang="zh-CN" altLang="en-US" sz="2000" b="1" dirty="0" smtClean="0">
                <a:ea typeface="宋体" panose="02010600030101010101" pitchFamily="2" charset="-122"/>
              </a:rPr>
              <a:t>  依据</a:t>
            </a:r>
            <a:r>
              <a:rPr lang="zh-CN" altLang="en-US" sz="2000" b="1" dirty="0">
                <a:ea typeface="宋体" panose="02010600030101010101" pitchFamily="2" charset="-122"/>
              </a:rPr>
              <a:t>管理发展历史所划分的五个阶段</a:t>
            </a:r>
            <a:endParaRPr lang="de-DE" altLang="zh-CN" sz="2000" b="1" dirty="0">
              <a:ea typeface="宋体" panose="02010600030101010101" pitchFamily="2" charset="-122"/>
            </a:endParaRPr>
          </a:p>
        </p:txBody>
      </p:sp>
      <p:sp>
        <p:nvSpPr>
          <p:cNvPr id="11" name="Rectangle 5"/>
          <p:cNvSpPr txBox="1">
            <a:spLocks noChangeArrowheads="1"/>
          </p:cNvSpPr>
          <p:nvPr/>
        </p:nvSpPr>
        <p:spPr bwMode="auto">
          <a:xfrm>
            <a:off x="420688" y="2649538"/>
            <a:ext cx="8397875" cy="3659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lstStyle>
            <a:lvl1pPr marL="190500" indent="-190500" algn="l" rtl="0" fontAlgn="base">
              <a:spcBef>
                <a:spcPct val="20000"/>
              </a:spcBef>
              <a:spcAft>
                <a:spcPct val="0"/>
              </a:spcAft>
              <a:buClr>
                <a:schemeClr val="accent1"/>
              </a:buClr>
              <a:buFont typeface="Wingdings" panose="05000000000000000000" pitchFamily="2" charset="2"/>
              <a:buChar char="§"/>
              <a:defRPr sz="2000">
                <a:solidFill>
                  <a:schemeClr val="tx1"/>
                </a:solidFill>
                <a:latin typeface="+mn-lt"/>
                <a:ea typeface="+mn-ea"/>
                <a:cs typeface="+mn-cs"/>
              </a:defRPr>
            </a:lvl1pPr>
            <a:lvl2pPr marL="381000" indent="-189230" algn="l" rtl="0" fontAlgn="base">
              <a:spcBef>
                <a:spcPct val="20000"/>
              </a:spcBef>
              <a:spcAft>
                <a:spcPct val="0"/>
              </a:spcAft>
              <a:buClr>
                <a:schemeClr val="accent1"/>
              </a:buClr>
              <a:buChar char="-"/>
              <a:defRPr>
                <a:solidFill>
                  <a:schemeClr val="tx1"/>
                </a:solidFill>
                <a:latin typeface="+mn-lt"/>
              </a:defRPr>
            </a:lvl2pPr>
            <a:lvl3pPr marL="561975" indent="-179705" algn="l" rtl="0" fontAlgn="base">
              <a:spcBef>
                <a:spcPct val="20000"/>
              </a:spcBef>
              <a:spcAft>
                <a:spcPct val="0"/>
              </a:spcAft>
              <a:buClr>
                <a:schemeClr val="accent1"/>
              </a:buClr>
              <a:buChar char="-"/>
              <a:defRPr>
                <a:solidFill>
                  <a:schemeClr val="tx1"/>
                </a:solidFill>
                <a:latin typeface="+mn-lt"/>
              </a:defRPr>
            </a:lvl3pPr>
            <a:lvl4pPr marL="752475" indent="-189230" algn="l" rtl="0" fontAlgn="base">
              <a:spcBef>
                <a:spcPct val="20000"/>
              </a:spcBef>
              <a:spcAft>
                <a:spcPct val="0"/>
              </a:spcAft>
              <a:buClr>
                <a:schemeClr val="accent1"/>
              </a:buClr>
              <a:buChar char="-"/>
              <a:defRPr>
                <a:solidFill>
                  <a:schemeClr val="tx1"/>
                </a:solidFill>
                <a:latin typeface="+mn-lt"/>
              </a:defRPr>
            </a:lvl4pPr>
            <a:lvl5pPr marL="9620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5pPr>
            <a:lvl6pPr marL="14192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6pPr>
            <a:lvl7pPr marL="18764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7pPr>
            <a:lvl8pPr marL="23336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8pPr>
            <a:lvl9pPr marL="27908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9pPr>
          </a:lstStyle>
          <a:p>
            <a:pPr marL="288290" indent="0">
              <a:buNone/>
            </a:pPr>
            <a:r>
              <a:rPr lang="zh-CN" altLang="en-US" b="1" dirty="0">
                <a:latin typeface="宋体" panose="02010600030101010101" pitchFamily="2" charset="-122"/>
                <a:ea typeface="宋体" panose="02010600030101010101" pitchFamily="2" charset="-122"/>
              </a:rPr>
              <a:t>第一阶段：传统劳动管理</a:t>
            </a:r>
            <a:r>
              <a:rPr lang="zh-CN" altLang="en-US" b="1" dirty="0" smtClean="0">
                <a:latin typeface="宋体" panose="02010600030101010101" pitchFamily="2" charset="-122"/>
                <a:ea typeface="宋体" panose="02010600030101010101" pitchFamily="2" charset="-122"/>
              </a:rPr>
              <a:t>阶段，亦即</a:t>
            </a:r>
            <a:r>
              <a:rPr lang="zh-CN" altLang="en-US" b="1" dirty="0">
                <a:latin typeface="宋体" panose="02010600030101010101" pitchFamily="2" charset="-122"/>
                <a:ea typeface="宋体" panose="02010600030101010101" pitchFamily="2" charset="-122"/>
              </a:rPr>
              <a:t>工业革命以前的时期</a:t>
            </a:r>
            <a:r>
              <a:rPr lang="zh-CN" altLang="en-US" b="1" dirty="0" smtClean="0">
                <a:latin typeface="宋体" panose="02010600030101010101" pitchFamily="2" charset="-122"/>
                <a:ea typeface="宋体" panose="02010600030101010101" pitchFamily="2" charset="-122"/>
              </a:rPr>
              <a:t>。</a:t>
            </a:r>
            <a:endParaRPr lang="en-US" altLang="zh-CN" b="1" dirty="0" smtClean="0">
              <a:latin typeface="宋体" panose="02010600030101010101" pitchFamily="2" charset="-122"/>
              <a:ea typeface="宋体" panose="02010600030101010101" pitchFamily="2" charset="-122"/>
            </a:endParaRPr>
          </a:p>
          <a:p>
            <a:pPr marL="288290" indent="0">
              <a:buNone/>
            </a:pPr>
            <a:endParaRPr lang="zh-CN" altLang="en-US" b="1" dirty="0">
              <a:latin typeface="宋体" panose="02010600030101010101" pitchFamily="2" charset="-122"/>
              <a:ea typeface="宋体" panose="02010600030101010101" pitchFamily="2" charset="-122"/>
            </a:endParaRPr>
          </a:p>
          <a:p>
            <a:pPr marL="288290" indent="0">
              <a:buNone/>
            </a:pPr>
            <a:r>
              <a:rPr lang="zh-CN" altLang="en-US" b="1" dirty="0">
                <a:latin typeface="宋体" panose="02010600030101010101" pitchFamily="2" charset="-122"/>
                <a:ea typeface="宋体" panose="02010600030101010101" pitchFamily="2" charset="-122"/>
              </a:rPr>
              <a:t>第二阶段：科学管理</a:t>
            </a:r>
            <a:r>
              <a:rPr lang="zh-CN" altLang="en-US" b="1" dirty="0" smtClean="0">
                <a:latin typeface="宋体" panose="02010600030101010101" pitchFamily="2" charset="-122"/>
                <a:ea typeface="宋体" panose="02010600030101010101" pitchFamily="2" charset="-122"/>
              </a:rPr>
              <a:t>阶段，“科学管理之父”</a:t>
            </a:r>
            <a:r>
              <a:rPr lang="en-US" altLang="zh-CN" b="1" dirty="0">
                <a:latin typeface="宋体" panose="02010600030101010101" pitchFamily="2" charset="-122"/>
                <a:ea typeface="宋体" panose="02010600030101010101" pitchFamily="2" charset="-122"/>
              </a:rPr>
              <a:t>——</a:t>
            </a:r>
            <a:r>
              <a:rPr lang="zh-CN" altLang="en-US" b="1" dirty="0">
                <a:latin typeface="宋体" panose="02010600030101010101" pitchFamily="2" charset="-122"/>
                <a:ea typeface="宋体" panose="02010600030101010101" pitchFamily="2" charset="-122"/>
              </a:rPr>
              <a:t>泰罗</a:t>
            </a:r>
            <a:r>
              <a:rPr lang="zh-CN" altLang="en-US" b="1" dirty="0" smtClean="0">
                <a:latin typeface="宋体" panose="02010600030101010101" pitchFamily="2" charset="-122"/>
                <a:ea typeface="宋体" panose="02010600030101010101" pitchFamily="2" charset="-122"/>
              </a:rPr>
              <a:t>。</a:t>
            </a:r>
            <a:endParaRPr lang="en-US" altLang="zh-CN" b="1" dirty="0" smtClean="0">
              <a:latin typeface="宋体" panose="02010600030101010101" pitchFamily="2" charset="-122"/>
              <a:ea typeface="宋体" panose="02010600030101010101" pitchFamily="2" charset="-122"/>
            </a:endParaRPr>
          </a:p>
          <a:p>
            <a:pPr marL="288290" indent="0">
              <a:buNone/>
            </a:pPr>
            <a:endParaRPr lang="zh-CN" altLang="en-US" b="1" dirty="0">
              <a:latin typeface="宋体" panose="02010600030101010101" pitchFamily="2" charset="-122"/>
              <a:ea typeface="宋体" panose="02010600030101010101" pitchFamily="2" charset="-122"/>
            </a:endParaRPr>
          </a:p>
          <a:p>
            <a:pPr marL="288290" indent="0">
              <a:buNone/>
            </a:pPr>
            <a:r>
              <a:rPr lang="zh-CN" altLang="en-US" b="1" dirty="0">
                <a:latin typeface="宋体" panose="02010600030101010101" pitchFamily="2" charset="-122"/>
                <a:ea typeface="宋体" panose="02010600030101010101" pitchFamily="2" charset="-122"/>
              </a:rPr>
              <a:t>第三阶段：工业心理时代</a:t>
            </a:r>
            <a:r>
              <a:rPr lang="zh-CN" altLang="en-US" b="1" dirty="0" smtClean="0">
                <a:latin typeface="宋体" panose="02010600030101010101" pitchFamily="2" charset="-122"/>
                <a:ea typeface="宋体" panose="02010600030101010101" pitchFamily="2" charset="-122"/>
              </a:rPr>
              <a:t>。</a:t>
            </a:r>
            <a:endParaRPr lang="en-US" altLang="zh-CN" b="1" dirty="0" smtClean="0">
              <a:latin typeface="宋体" panose="02010600030101010101" pitchFamily="2" charset="-122"/>
              <a:ea typeface="宋体" panose="02010600030101010101" pitchFamily="2" charset="-122"/>
            </a:endParaRPr>
          </a:p>
          <a:p>
            <a:pPr marL="288290" indent="0">
              <a:buNone/>
            </a:pPr>
            <a:endParaRPr lang="zh-CN" altLang="en-US" b="1" dirty="0">
              <a:latin typeface="宋体" panose="02010600030101010101" pitchFamily="2" charset="-122"/>
              <a:ea typeface="宋体" panose="02010600030101010101" pitchFamily="2" charset="-122"/>
            </a:endParaRPr>
          </a:p>
          <a:p>
            <a:pPr marL="288290" indent="0">
              <a:buNone/>
            </a:pPr>
            <a:r>
              <a:rPr lang="zh-CN" altLang="en-US" b="1" dirty="0">
                <a:latin typeface="宋体" panose="02010600030101010101" pitchFamily="2" charset="-122"/>
                <a:ea typeface="宋体" panose="02010600030101010101" pitchFamily="2" charset="-122"/>
              </a:rPr>
              <a:t>第四阶段：人际关系运动</a:t>
            </a:r>
            <a:r>
              <a:rPr lang="zh-CN" altLang="en-US" b="1" dirty="0" smtClean="0">
                <a:latin typeface="宋体" panose="02010600030101010101" pitchFamily="2" charset="-122"/>
                <a:ea typeface="宋体" panose="02010600030101010101" pitchFamily="2" charset="-122"/>
              </a:rPr>
              <a:t>阶段，梅</a:t>
            </a:r>
            <a:r>
              <a:rPr lang="zh-CN" altLang="en-US" b="1" dirty="0">
                <a:latin typeface="宋体" panose="02010600030101010101" pitchFamily="2" charset="-122"/>
                <a:ea typeface="宋体" panose="02010600030101010101" pitchFamily="2" charset="-122"/>
              </a:rPr>
              <a:t>奥：“霍桑实验”</a:t>
            </a:r>
            <a:r>
              <a:rPr lang="zh-CN" altLang="en-US" b="1" dirty="0" smtClean="0">
                <a:latin typeface="宋体" panose="02010600030101010101" pitchFamily="2" charset="-122"/>
                <a:ea typeface="宋体" panose="02010600030101010101" pitchFamily="2" charset="-122"/>
              </a:rPr>
              <a:t>。</a:t>
            </a:r>
            <a:endParaRPr lang="en-US" altLang="zh-CN" b="1" dirty="0" smtClean="0">
              <a:latin typeface="宋体" panose="02010600030101010101" pitchFamily="2" charset="-122"/>
              <a:ea typeface="宋体" panose="02010600030101010101" pitchFamily="2" charset="-122"/>
            </a:endParaRPr>
          </a:p>
          <a:p>
            <a:pPr marL="288290" indent="0">
              <a:buNone/>
            </a:pPr>
            <a:endParaRPr lang="zh-CN" altLang="en-US" b="1" dirty="0">
              <a:latin typeface="宋体" panose="02010600030101010101" pitchFamily="2" charset="-122"/>
              <a:ea typeface="宋体" panose="02010600030101010101" pitchFamily="2" charset="-122"/>
            </a:endParaRPr>
          </a:p>
          <a:p>
            <a:pPr marL="288290" indent="0">
              <a:buNone/>
            </a:pPr>
            <a:r>
              <a:rPr lang="zh-CN" altLang="en-US" b="1" dirty="0">
                <a:latin typeface="宋体" panose="02010600030101010101" pitchFamily="2" charset="-122"/>
                <a:ea typeface="宋体" panose="02010600030101010101" pitchFamily="2" charset="-122"/>
              </a:rPr>
              <a:t>第五阶段：工作生活质量</a:t>
            </a:r>
            <a:r>
              <a:rPr lang="zh-CN" altLang="en-US" b="1" dirty="0" smtClean="0">
                <a:latin typeface="宋体" panose="02010600030101010101" pitchFamily="2" charset="-122"/>
                <a:ea typeface="宋体" panose="02010600030101010101" pitchFamily="2" charset="-122"/>
              </a:rPr>
              <a:t>时代</a:t>
            </a:r>
            <a:r>
              <a:rPr lang="zh-CN" altLang="en-US" b="1" dirty="0">
                <a:latin typeface="宋体" panose="02010600030101010101" pitchFamily="2" charset="-122"/>
                <a:ea typeface="宋体" panose="02010600030101010101" pitchFamily="2" charset="-122"/>
              </a:rPr>
              <a:t>，</a:t>
            </a:r>
            <a:r>
              <a:rPr lang="zh-CN" altLang="en-US" b="1" dirty="0" smtClean="0">
                <a:latin typeface="宋体" panose="02010600030101010101" pitchFamily="2" charset="-122"/>
                <a:ea typeface="宋体" panose="02010600030101010101" pitchFamily="2" charset="-122"/>
              </a:rPr>
              <a:t>从</a:t>
            </a:r>
            <a:r>
              <a:rPr lang="zh-CN" altLang="en-US" b="1" dirty="0">
                <a:latin typeface="宋体" panose="02010600030101010101" pitchFamily="2" charset="-122"/>
                <a:ea typeface="宋体" panose="02010600030101010101" pitchFamily="2" charset="-122"/>
              </a:rPr>
              <a:t>人事管理到人力资源</a:t>
            </a:r>
            <a:r>
              <a:rPr lang="zh-CN" altLang="en-US" b="1" dirty="0" smtClean="0">
                <a:latin typeface="宋体" panose="02010600030101010101" pitchFamily="2" charset="-122"/>
                <a:ea typeface="宋体" panose="02010600030101010101" pitchFamily="2" charset="-122"/>
              </a:rPr>
              <a:t>管理。</a:t>
            </a:r>
            <a:endParaRPr lang="zh-CN" altLang="en-US" b="1" dirty="0">
              <a:latin typeface="宋体" panose="02010600030101010101" pitchFamily="2" charset="-122"/>
              <a:ea typeface="宋体" panose="02010600030101010101" pitchFamily="2" charset="-122"/>
            </a:endParaRPr>
          </a:p>
        </p:txBody>
      </p:sp>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pPr marL="571500" indent="-571500">
              <a:buFont typeface="+mj-ea"/>
              <a:buAutoNum type="ea1JpnChsDbPeriod" startAt="3"/>
            </a:pPr>
            <a:r>
              <a:rPr lang="zh-CN" altLang="en-US" sz="2800" dirty="0">
                <a:latin typeface="微软雅黑" panose="020B0503020204020204" pitchFamily="34" charset="-122"/>
                <a:ea typeface="微软雅黑" panose="020B0503020204020204" pitchFamily="34" charset="-122"/>
              </a:rPr>
              <a:t>人力资源管理的发展历程</a:t>
            </a:r>
            <a:endParaRPr lang="zh-CN" altLang="en-US" sz="2800" dirty="0">
              <a:latin typeface="微软雅黑" panose="020B0503020204020204" pitchFamily="34" charset="-122"/>
              <a:ea typeface="微软雅黑" panose="020B0503020204020204" pitchFamily="34" charset="-122"/>
            </a:endParaRPr>
          </a:p>
        </p:txBody>
      </p:sp>
      <p:grpSp>
        <p:nvGrpSpPr>
          <p:cNvPr id="7" name="组合 14"/>
          <p:cNvGrpSpPr/>
          <p:nvPr/>
        </p:nvGrpSpPr>
        <p:grpSpPr bwMode="auto">
          <a:xfrm>
            <a:off x="969010" y="1838960"/>
            <a:ext cx="7480300" cy="4208462"/>
            <a:chOff x="700800" y="1549596"/>
            <a:chExt cx="7480841" cy="4208600"/>
          </a:xfrm>
        </p:grpSpPr>
        <p:sp>
          <p:nvSpPr>
            <p:cNvPr id="9" name="AutoShape 37"/>
            <p:cNvSpPr>
              <a:spLocks noChangeArrowheads="1"/>
            </p:cNvSpPr>
            <p:nvPr/>
          </p:nvSpPr>
          <p:spPr bwMode="gray">
            <a:xfrm>
              <a:off x="2961563" y="1897270"/>
              <a:ext cx="5220078" cy="1079535"/>
            </a:xfrm>
            <a:prstGeom prst="roundRect">
              <a:avLst>
                <a:gd name="adj" fmla="val 0"/>
              </a:avLst>
            </a:prstGeom>
            <a:noFill/>
            <a:ln w="3175" cap="flat" cmpd="sng" algn="ctr">
              <a:solidFill>
                <a:sysClr val="windowText" lastClr="000000">
                  <a:lumMod val="50000"/>
                  <a:lumOff val="50000"/>
                </a:sysClr>
              </a:solidFill>
              <a:prstDash val="solid"/>
            </a:ln>
            <a:effectLst/>
          </p:spPr>
          <p:txBody>
            <a:bodyPr anchor="ctr"/>
            <a:lstStyle/>
            <a:p>
              <a:pPr marL="0" marR="0" lvl="2" indent="0" algn="ctr" defTabSz="914400" eaLnBrk="1" fontAlgn="auto" latinLnBrk="0" hangingPunct="1">
                <a:lnSpc>
                  <a:spcPct val="100000"/>
                </a:lnSpc>
                <a:spcBef>
                  <a:spcPts val="0"/>
                </a:spcBef>
                <a:spcAft>
                  <a:spcPts val="0"/>
                </a:spcAft>
                <a:buClr>
                  <a:srgbClr val="FF0000"/>
                </a:buClr>
                <a:buSzPct val="70000"/>
                <a:buFont typeface="Wingdings" panose="05000000000000000000" pitchFamily="2" charset="2"/>
                <a:buChar char="n"/>
                <a:tabLst>
                  <a:tab pos="136525" algn="l"/>
                </a:tabLst>
                <a:defRPr/>
              </a:pPr>
              <a:endParaRPr kumimoji="0" lang="zh-CN" altLang="en-US" sz="18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2" name="AutoShape 38"/>
            <p:cNvSpPr>
              <a:spLocks noChangeArrowheads="1"/>
            </p:cNvSpPr>
            <p:nvPr/>
          </p:nvSpPr>
          <p:spPr bwMode="gray">
            <a:xfrm>
              <a:off x="2242374" y="3281615"/>
              <a:ext cx="5939267" cy="1079535"/>
            </a:xfrm>
            <a:prstGeom prst="roundRect">
              <a:avLst>
                <a:gd name="adj" fmla="val 0"/>
              </a:avLst>
            </a:prstGeom>
            <a:noFill/>
            <a:ln w="3175" cap="flat" cmpd="sng" algn="ctr">
              <a:solidFill>
                <a:sysClr val="windowText" lastClr="000000">
                  <a:lumMod val="50000"/>
                  <a:lumOff val="50000"/>
                </a:sysClr>
              </a:solidFill>
              <a:prstDash val="solid"/>
            </a:ln>
            <a:effectLst/>
          </p:spPr>
          <p:txBody>
            <a:bodyPr anchor="ctr"/>
            <a:lstStyle/>
            <a:p>
              <a:pPr marL="0" marR="0" lvl="2" indent="0" algn="ctr" defTabSz="914400" eaLnBrk="1" fontAlgn="auto" latinLnBrk="0" hangingPunct="1">
                <a:lnSpc>
                  <a:spcPct val="100000"/>
                </a:lnSpc>
                <a:spcBef>
                  <a:spcPts val="0"/>
                </a:spcBef>
                <a:spcAft>
                  <a:spcPts val="0"/>
                </a:spcAft>
                <a:buClr>
                  <a:srgbClr val="FF0000"/>
                </a:buClr>
                <a:buSzPct val="70000"/>
                <a:buFontTx/>
                <a:buNone/>
                <a:tabLst>
                  <a:tab pos="136525" algn="l"/>
                </a:tabLst>
                <a:defRPr/>
              </a:pPr>
              <a:endParaRPr kumimoji="0" lang="zh-CN" altLang="en-US" sz="18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3" name="AutoShape 41"/>
            <p:cNvSpPr>
              <a:spLocks noChangeArrowheads="1"/>
            </p:cNvSpPr>
            <p:nvPr/>
          </p:nvSpPr>
          <p:spPr bwMode="gray">
            <a:xfrm>
              <a:off x="1521597" y="4665960"/>
              <a:ext cx="6660044" cy="1079535"/>
            </a:xfrm>
            <a:prstGeom prst="roundRect">
              <a:avLst>
                <a:gd name="adj" fmla="val 0"/>
              </a:avLst>
            </a:prstGeom>
            <a:noFill/>
            <a:ln w="3175" cap="flat" cmpd="sng" algn="ctr">
              <a:solidFill>
                <a:sysClr val="windowText" lastClr="000000">
                  <a:lumMod val="50000"/>
                  <a:lumOff val="50000"/>
                </a:sysClr>
              </a:solidFill>
              <a:prstDash val="solid"/>
            </a:ln>
            <a:effectLst/>
          </p:spPr>
          <p:txBody>
            <a:bodyPr anchor="ctr"/>
            <a:lstStyle/>
            <a:p>
              <a:pPr marL="0" marR="0" lvl="2" indent="0" algn="ctr" defTabSz="914400" eaLnBrk="1" fontAlgn="auto" latinLnBrk="0" hangingPunct="1">
                <a:lnSpc>
                  <a:spcPct val="100000"/>
                </a:lnSpc>
                <a:spcBef>
                  <a:spcPts val="0"/>
                </a:spcBef>
                <a:spcAft>
                  <a:spcPts val="0"/>
                </a:spcAft>
                <a:buClr>
                  <a:srgbClr val="FF0000"/>
                </a:buClr>
                <a:buSzPct val="70000"/>
                <a:buFont typeface="Wingdings" panose="05000000000000000000" pitchFamily="2" charset="2"/>
                <a:buChar char="n"/>
                <a:tabLst>
                  <a:tab pos="136525" algn="l"/>
                </a:tabLst>
                <a:defRPr/>
              </a:pPr>
              <a:endParaRPr kumimoji="0" lang="zh-CN" altLang="en-US" sz="18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4" name="AutoShape 42"/>
            <p:cNvSpPr>
              <a:spLocks noChangeArrowheads="1"/>
            </p:cNvSpPr>
            <p:nvPr/>
          </p:nvSpPr>
          <p:spPr bwMode="gray">
            <a:xfrm>
              <a:off x="700800" y="4318286"/>
              <a:ext cx="1527285" cy="1439910"/>
            </a:xfrm>
            <a:prstGeom prst="upArrow">
              <a:avLst>
                <a:gd name="adj1" fmla="val 70984"/>
                <a:gd name="adj2" fmla="val 47804"/>
              </a:avLst>
            </a:prstGeom>
            <a:gradFill>
              <a:gsLst>
                <a:gs pos="0">
                  <a:sysClr val="window" lastClr="FFFFFF">
                    <a:lumMod val="75000"/>
                  </a:sysClr>
                </a:gs>
                <a:gs pos="75000">
                  <a:sysClr val="windowText" lastClr="000000">
                    <a:lumMod val="65000"/>
                    <a:lumOff val="35000"/>
                  </a:sysClr>
                </a:gs>
              </a:gsLst>
              <a:lin ang="3000000" scaled="0"/>
            </a:gradFill>
            <a:ln w="3175" cap="flat" cmpd="sng" algn="ctr">
              <a:solidFill>
                <a:sysClr val="window" lastClr="FFFFFF"/>
              </a:solidFill>
              <a:prstDash val="solid"/>
            </a:ln>
            <a:effectLst>
              <a:outerShdw blurRad="50800" dist="38100" dir="5400000" algn="t" rotWithShape="0">
                <a:prstClr val="black">
                  <a:alpha val="40000"/>
                </a:prstClr>
              </a:outerShdw>
            </a:effectLst>
          </p:spPr>
          <p:txBody>
            <a:bodyPr anchor="ctr"/>
            <a:lstStyle/>
            <a:p>
              <a:pPr marL="0" marR="0" lvl="2" indent="0" algn="ctr" defTabSz="914400" eaLnBrk="0" fontAlgn="auto" latinLnBrk="0" hangingPunct="0">
                <a:lnSpc>
                  <a:spcPct val="100000"/>
                </a:lnSpc>
                <a:spcBef>
                  <a:spcPts val="0"/>
                </a:spcBef>
                <a:spcAft>
                  <a:spcPts val="0"/>
                </a:spcAft>
                <a:buClr>
                  <a:srgbClr val="FF0000"/>
                </a:buClr>
                <a:buSzPct val="70000"/>
                <a:buFont typeface="Wingdings" panose="05000000000000000000" pitchFamily="2" charset="2"/>
                <a:buChar char="u"/>
                <a:tabLst>
                  <a:tab pos="136525" algn="l"/>
                </a:tabLst>
                <a:defRPr/>
              </a:pPr>
              <a:endParaRPr kumimoji="0" lang="zh-CN" altLang="en-US" sz="1800"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15" name="AutoShape 42"/>
            <p:cNvSpPr>
              <a:spLocks noChangeArrowheads="1"/>
            </p:cNvSpPr>
            <p:nvPr/>
          </p:nvSpPr>
          <p:spPr bwMode="gray">
            <a:xfrm>
              <a:off x="1429516" y="2933941"/>
              <a:ext cx="1527285" cy="1439910"/>
            </a:xfrm>
            <a:prstGeom prst="upArrow">
              <a:avLst>
                <a:gd name="adj1" fmla="val 70984"/>
                <a:gd name="adj2" fmla="val 47804"/>
              </a:avLst>
            </a:prstGeom>
            <a:gradFill>
              <a:gsLst>
                <a:gs pos="0">
                  <a:srgbClr val="FFC000"/>
                </a:gs>
                <a:gs pos="75000">
                  <a:srgbClr val="FF0000"/>
                </a:gs>
              </a:gsLst>
              <a:lin ang="3000000" scaled="0"/>
            </a:gradFill>
            <a:ln w="12700" cap="flat" cmpd="sng" algn="ctr">
              <a:solidFill>
                <a:sysClr val="window" lastClr="FFFFFF"/>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
                  <a:srgbClr val="FF0000"/>
                </a:buClr>
                <a:buSzPct val="70000"/>
                <a:buFont typeface="Wingdings" panose="05000000000000000000" pitchFamily="2" charset="2"/>
                <a:buChar char="u"/>
                <a:defRPr/>
              </a:pPr>
              <a:endParaRPr kumimoji="0" lang="zh-CN" altLang="en-US" sz="1800"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16" name="AutoShape 42"/>
            <p:cNvSpPr>
              <a:spLocks noChangeArrowheads="1"/>
            </p:cNvSpPr>
            <p:nvPr/>
          </p:nvSpPr>
          <p:spPr bwMode="gray">
            <a:xfrm>
              <a:off x="2156643" y="1549596"/>
              <a:ext cx="1527285" cy="1439910"/>
            </a:xfrm>
            <a:prstGeom prst="upArrow">
              <a:avLst>
                <a:gd name="adj1" fmla="val 70984"/>
                <a:gd name="adj2" fmla="val 47804"/>
              </a:avLst>
            </a:prstGeom>
            <a:gradFill>
              <a:gsLst>
                <a:gs pos="0">
                  <a:srgbClr val="FF0000"/>
                </a:gs>
                <a:gs pos="75000">
                  <a:srgbClr val="C00000"/>
                </a:gs>
              </a:gsLst>
              <a:lin ang="3000000" scaled="0"/>
            </a:gradFill>
            <a:ln w="12700" cap="flat" cmpd="sng" algn="ctr">
              <a:solidFill>
                <a:sysClr val="window" lastClr="FFFFFF"/>
              </a:solidFill>
              <a:prstDash val="solid"/>
            </a:ln>
            <a:effectLst>
              <a:outerShdw blurRad="50800" dist="38100" dir="5400000" algn="t" rotWithShape="0">
                <a:prstClr val="black">
                  <a:alpha val="40000"/>
                </a:prstClr>
              </a:outerShdw>
            </a:effectLst>
          </p:spPr>
          <p:txBody>
            <a:bodyPr anchor="ctr"/>
            <a:lstStyle/>
            <a:p>
              <a:pPr marL="0" marR="0" lvl="2" indent="0" algn="ctr" defTabSz="914400" eaLnBrk="1" fontAlgn="auto" latinLnBrk="0" hangingPunct="1">
                <a:lnSpc>
                  <a:spcPct val="100000"/>
                </a:lnSpc>
                <a:spcBef>
                  <a:spcPts val="0"/>
                </a:spcBef>
                <a:spcAft>
                  <a:spcPts val="0"/>
                </a:spcAft>
                <a:buClr>
                  <a:srgbClr val="FF0000"/>
                </a:buClr>
                <a:buSzPct val="70000"/>
                <a:buFont typeface="Wingdings" panose="05000000000000000000" pitchFamily="2" charset="2"/>
                <a:buChar char="u"/>
                <a:defRPr/>
              </a:pPr>
              <a:endParaRPr kumimoji="0" lang="zh-CN" altLang="en-US" sz="1800"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17" name="TextBox 16"/>
            <p:cNvSpPr txBox="1"/>
            <p:nvPr/>
          </p:nvSpPr>
          <p:spPr bwMode="auto">
            <a:xfrm>
              <a:off x="2227821" y="2014791"/>
              <a:ext cx="1416406" cy="646352"/>
            </a:xfrm>
            <a:prstGeom prst="rect">
              <a:avLst/>
            </a:prstGeom>
            <a:noFill/>
            <a:scene3d>
              <a:camera prst="orthographicFront"/>
              <a:lightRig rig="threePt" dir="t"/>
            </a:scene3d>
            <a:sp3d/>
          </p:spPr>
          <p:txBody>
            <a:bodyPr>
              <a:spAutoFit/>
            </a:bodyPr>
            <a:lstStyle/>
            <a:p>
              <a:pPr marL="0" marR="0" lvl="0" indent="0" algn="ctr" defTabSz="914400" eaLnBrk="1" fontAlgn="ctr" latinLnBrk="0" hangingPunct="1">
                <a:lnSpc>
                  <a:spcPct val="100000"/>
                </a:lnSpc>
                <a:spcBef>
                  <a:spcPts val="0"/>
                </a:spcBef>
                <a:spcAft>
                  <a:spcPts val="0"/>
                </a:spcAft>
                <a:buClr>
                  <a:srgbClr val="FF0000"/>
                </a:buClr>
                <a:buSzPct val="70000"/>
                <a:buFontTx/>
                <a:buNone/>
                <a:defRPr/>
              </a:pPr>
              <a:r>
                <a:rPr kumimoji="0" lang="en-US" altLang="zh-CN" sz="3600" b="0" i="0" u="none" strike="noStrike" kern="0" cap="none" spc="0" normalizeH="0" baseline="0" noProof="0" dirty="0" smtClean="0">
                  <a:ln>
                    <a:noFill/>
                  </a:ln>
                  <a:solidFill>
                    <a:sysClr val="window" lastClr="FFFFFF"/>
                  </a:solidFill>
                  <a:effectLst/>
                  <a:uLnTx/>
                  <a:uFillTx/>
                  <a:latin typeface="Bodoni MT Black" pitchFamily="18" charset="0"/>
                  <a:ea typeface="微软雅黑" panose="020B0503020204020204" pitchFamily="34" charset="-122"/>
                </a:rPr>
                <a:t>3</a:t>
              </a:r>
              <a:endParaRPr kumimoji="0" lang="zh-CN" altLang="en-US" sz="3600" b="0" i="0" u="none" strike="noStrike" kern="0" cap="none" spc="0" normalizeH="0" baseline="0" noProof="0" dirty="0">
                <a:ln>
                  <a:noFill/>
                </a:ln>
                <a:solidFill>
                  <a:sysClr val="window" lastClr="FFFFFF"/>
                </a:solidFill>
                <a:effectLst/>
                <a:uLnTx/>
                <a:uFillTx/>
                <a:latin typeface="Bodoni MT Black" pitchFamily="18" charset="0"/>
                <a:ea typeface="微软雅黑" panose="020B0503020204020204" pitchFamily="34" charset="-122"/>
              </a:endParaRPr>
            </a:p>
          </p:txBody>
        </p:sp>
        <p:sp>
          <p:nvSpPr>
            <p:cNvPr id="18" name="TextBox 17"/>
            <p:cNvSpPr txBox="1"/>
            <p:nvPr/>
          </p:nvSpPr>
          <p:spPr bwMode="auto">
            <a:xfrm>
              <a:off x="1493893" y="3410457"/>
              <a:ext cx="1416406" cy="646352"/>
            </a:xfrm>
            <a:prstGeom prst="rect">
              <a:avLst/>
            </a:prstGeom>
            <a:noFill/>
            <a:scene3d>
              <a:camera prst="orthographicFront"/>
              <a:lightRig rig="threePt" dir="t"/>
            </a:scene3d>
            <a:sp3d/>
          </p:spPr>
          <p:txBody>
            <a:bodyPr>
              <a:spAutoFit/>
            </a:bodyPr>
            <a:lstStyle/>
            <a:p>
              <a:pPr marL="0" marR="0" lvl="0" indent="0" algn="ctr" defTabSz="914400" eaLnBrk="1" fontAlgn="ctr" latinLnBrk="0" hangingPunct="1">
                <a:lnSpc>
                  <a:spcPct val="100000"/>
                </a:lnSpc>
                <a:spcBef>
                  <a:spcPts val="0"/>
                </a:spcBef>
                <a:spcAft>
                  <a:spcPts val="0"/>
                </a:spcAft>
                <a:buClr>
                  <a:srgbClr val="FF0000"/>
                </a:buClr>
                <a:buSzPct val="70000"/>
                <a:buFontTx/>
                <a:buNone/>
                <a:defRPr/>
              </a:pPr>
              <a:r>
                <a:rPr kumimoji="0" lang="en-US" altLang="zh-CN" sz="3600" b="0" i="0" u="none" strike="noStrike" kern="0" cap="none" spc="0" normalizeH="0" baseline="0" noProof="0" dirty="0" smtClean="0">
                  <a:ln>
                    <a:noFill/>
                  </a:ln>
                  <a:solidFill>
                    <a:sysClr val="window" lastClr="FFFFFF"/>
                  </a:solidFill>
                  <a:effectLst/>
                  <a:uLnTx/>
                  <a:uFillTx/>
                  <a:latin typeface="Bodoni MT Black" pitchFamily="18" charset="0"/>
                  <a:ea typeface="微软雅黑" panose="020B0503020204020204" pitchFamily="34" charset="-122"/>
                </a:rPr>
                <a:t>2</a:t>
              </a:r>
              <a:endParaRPr kumimoji="0" lang="zh-CN" altLang="en-US" sz="3600" b="0" i="0" u="none" strike="noStrike" kern="0" cap="none" spc="0" normalizeH="0" baseline="0" noProof="0" dirty="0">
                <a:ln>
                  <a:noFill/>
                </a:ln>
                <a:solidFill>
                  <a:sysClr val="window" lastClr="FFFFFF"/>
                </a:solidFill>
                <a:effectLst/>
                <a:uLnTx/>
                <a:uFillTx/>
                <a:latin typeface="Bodoni MT Black" pitchFamily="18" charset="0"/>
                <a:ea typeface="微软雅黑" panose="020B0503020204020204" pitchFamily="34" charset="-122"/>
              </a:endParaRPr>
            </a:p>
          </p:txBody>
        </p:sp>
        <p:sp>
          <p:nvSpPr>
            <p:cNvPr id="19" name="TextBox 18"/>
            <p:cNvSpPr txBox="1"/>
            <p:nvPr/>
          </p:nvSpPr>
          <p:spPr bwMode="auto">
            <a:xfrm>
              <a:off x="772001" y="4790876"/>
              <a:ext cx="1416406" cy="646352"/>
            </a:xfrm>
            <a:prstGeom prst="rect">
              <a:avLst/>
            </a:prstGeom>
            <a:noFill/>
            <a:scene3d>
              <a:camera prst="orthographicFront"/>
              <a:lightRig rig="threePt" dir="t"/>
            </a:scene3d>
            <a:sp3d/>
          </p:spPr>
          <p:txBody>
            <a:bodyPr>
              <a:spAutoFit/>
            </a:bodyPr>
            <a:lstStyle/>
            <a:p>
              <a:pPr marL="0" marR="0" lvl="0" indent="0" algn="ctr" defTabSz="914400" eaLnBrk="1" fontAlgn="ctr" latinLnBrk="0" hangingPunct="1">
                <a:lnSpc>
                  <a:spcPct val="100000"/>
                </a:lnSpc>
                <a:spcBef>
                  <a:spcPts val="0"/>
                </a:spcBef>
                <a:spcAft>
                  <a:spcPts val="0"/>
                </a:spcAft>
                <a:buClr>
                  <a:srgbClr val="FF0000"/>
                </a:buClr>
                <a:buSzPct val="70000"/>
                <a:buFontTx/>
                <a:buNone/>
                <a:defRPr/>
              </a:pPr>
              <a:r>
                <a:rPr lang="en-US" altLang="zh-CN" sz="3600" kern="0" dirty="0" smtClean="0">
                  <a:solidFill>
                    <a:sysClr val="window" lastClr="FFFFFF"/>
                  </a:solidFill>
                  <a:latin typeface="Bodoni MT Black" pitchFamily="18" charset="0"/>
                  <a:ea typeface="微软雅黑" panose="020B0503020204020204" pitchFamily="34" charset="-122"/>
                </a:rPr>
                <a:t>1</a:t>
              </a:r>
              <a:endParaRPr lang="zh-CN" altLang="en-US" sz="3600" kern="0" dirty="0">
                <a:solidFill>
                  <a:sysClr val="window" lastClr="FFFFFF"/>
                </a:solidFill>
                <a:latin typeface="Bodoni MT Black" pitchFamily="18" charset="0"/>
                <a:ea typeface="微软雅黑" panose="020B0503020204020204" pitchFamily="34" charset="-122"/>
              </a:endParaRPr>
            </a:p>
          </p:txBody>
        </p:sp>
        <p:sp>
          <p:nvSpPr>
            <p:cNvPr id="20" name="TextBox 43"/>
            <p:cNvSpPr txBox="1">
              <a:spLocks noChangeArrowheads="1"/>
            </p:cNvSpPr>
            <p:nvPr/>
          </p:nvSpPr>
          <p:spPr bwMode="auto">
            <a:xfrm>
              <a:off x="3825451" y="1931438"/>
              <a:ext cx="3934916" cy="961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2000" b="1" kern="0" dirty="0">
                  <a:solidFill>
                    <a:sysClr val="windowText" lastClr="000000"/>
                  </a:solidFill>
                  <a:latin typeface="微软雅黑" panose="020B0503020204020204" pitchFamily="34" charset="-122"/>
                  <a:ea typeface="微软雅黑" panose="020B0503020204020204" pitchFamily="34" charset="-122"/>
                </a:rPr>
                <a:t>人力资源管理</a:t>
              </a:r>
              <a:r>
                <a:rPr lang="zh-CN" altLang="en-US" sz="2000" b="1" kern="0" dirty="0" smtClean="0">
                  <a:solidFill>
                    <a:sysClr val="windowText" lastClr="000000"/>
                  </a:solidFill>
                  <a:latin typeface="微软雅黑" panose="020B0503020204020204" pitchFamily="34" charset="-122"/>
                  <a:ea typeface="微软雅黑" panose="020B0503020204020204" pitchFamily="34" charset="-122"/>
                </a:rPr>
                <a:t>阶段：</a:t>
              </a:r>
              <a:endParaRPr lang="zh-CN" altLang="en-US" sz="2000" b="1" kern="0" dirty="0">
                <a:solidFill>
                  <a:sysClr val="windowText" lastClr="000000"/>
                </a:solidFill>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defRPr/>
              </a:pPr>
              <a:r>
                <a:rPr lang="zh-CN" altLang="en-US" sz="2000" b="1" kern="0" dirty="0">
                  <a:solidFill>
                    <a:sysClr val="windowText" lastClr="000000"/>
                  </a:solidFill>
                  <a:latin typeface="微软雅黑" panose="020B0503020204020204" pitchFamily="34" charset="-122"/>
                  <a:ea typeface="微软雅黑" panose="020B0503020204020204" pitchFamily="34" charset="-122"/>
                </a:rPr>
                <a:t>以人为</a:t>
              </a:r>
              <a:r>
                <a:rPr lang="zh-CN" altLang="en-US" sz="2000" b="1" kern="0" dirty="0" smtClean="0">
                  <a:solidFill>
                    <a:sysClr val="windowText" lastClr="000000"/>
                  </a:solidFill>
                  <a:latin typeface="微软雅黑" panose="020B0503020204020204" pitchFamily="34" charset="-122"/>
                  <a:ea typeface="微软雅黑" panose="020B0503020204020204" pitchFamily="34" charset="-122"/>
                </a:rPr>
                <a:t>中心，人</a:t>
              </a:r>
              <a:r>
                <a:rPr lang="zh-CN" altLang="en-US" sz="2000" b="1" kern="0" dirty="0">
                  <a:solidFill>
                    <a:sysClr val="windowText" lastClr="000000"/>
                  </a:solidFill>
                  <a:latin typeface="微软雅黑" panose="020B0503020204020204" pitchFamily="34" charset="-122"/>
                  <a:ea typeface="微软雅黑" panose="020B0503020204020204" pitchFamily="34" charset="-122"/>
                </a:rPr>
                <a:t>与工作的</a:t>
              </a:r>
              <a:r>
                <a:rPr lang="zh-CN" altLang="en-US" sz="2000" b="1" kern="0" dirty="0" smtClean="0">
                  <a:solidFill>
                    <a:sysClr val="windowText" lastClr="000000"/>
                  </a:solidFill>
                  <a:latin typeface="微软雅黑" panose="020B0503020204020204" pitchFamily="34" charset="-122"/>
                  <a:ea typeface="微软雅黑" panose="020B0503020204020204" pitchFamily="34" charset="-122"/>
                </a:rPr>
                <a:t>协调。</a:t>
              </a:r>
              <a:endParaRPr lang="zh-CN" altLang="en-US" sz="2000" b="1" kern="0" dirty="0">
                <a:solidFill>
                  <a:sysClr val="windowText" lastClr="000000"/>
                </a:solidFill>
                <a:latin typeface="微软雅黑" panose="020B0503020204020204" pitchFamily="34" charset="-122"/>
                <a:ea typeface="微软雅黑" panose="020B0503020204020204" pitchFamily="34" charset="-122"/>
              </a:endParaRPr>
            </a:p>
          </p:txBody>
        </p:sp>
        <p:sp>
          <p:nvSpPr>
            <p:cNvPr id="21" name="TextBox 43"/>
            <p:cNvSpPr txBox="1">
              <a:spLocks noChangeArrowheads="1"/>
            </p:cNvSpPr>
            <p:nvPr/>
          </p:nvSpPr>
          <p:spPr bwMode="auto">
            <a:xfrm>
              <a:off x="3175746" y="3315738"/>
              <a:ext cx="3934916" cy="961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2000" b="1" kern="0" dirty="0" smtClean="0">
                  <a:solidFill>
                    <a:sysClr val="windowText" lastClr="000000"/>
                  </a:solidFill>
                  <a:latin typeface="微软雅黑" panose="020B0503020204020204" pitchFamily="34" charset="-122"/>
                  <a:ea typeface="微软雅黑" panose="020B0503020204020204" pitchFamily="34" charset="-122"/>
                </a:rPr>
                <a:t>人事管理阶段：</a:t>
              </a:r>
              <a:endParaRPr lang="zh-CN" altLang="en-US" sz="2000" b="1" kern="0" dirty="0">
                <a:solidFill>
                  <a:sysClr val="windowText" lastClr="000000"/>
                </a:solidFill>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defRPr/>
              </a:pPr>
              <a:r>
                <a:rPr lang="zh-CN" altLang="en-US" sz="2000" b="1" kern="0" dirty="0">
                  <a:solidFill>
                    <a:sysClr val="windowText" lastClr="000000"/>
                  </a:solidFill>
                  <a:latin typeface="微软雅黑" panose="020B0503020204020204" pitchFamily="34" charset="-122"/>
                  <a:ea typeface="微软雅黑" panose="020B0503020204020204" pitchFamily="34" charset="-122"/>
                </a:rPr>
                <a:t>以工作为</a:t>
              </a:r>
              <a:r>
                <a:rPr lang="zh-CN" altLang="en-US" sz="2000" b="1" kern="0" dirty="0" smtClean="0">
                  <a:solidFill>
                    <a:sysClr val="windowText" lastClr="000000"/>
                  </a:solidFill>
                  <a:latin typeface="微软雅黑" panose="020B0503020204020204" pitchFamily="34" charset="-122"/>
                  <a:ea typeface="微软雅黑" panose="020B0503020204020204" pitchFamily="34" charset="-122"/>
                </a:rPr>
                <a:t>中心，考虑</a:t>
              </a:r>
              <a:r>
                <a:rPr lang="zh-CN" altLang="en-US" sz="2000" b="1" kern="0" dirty="0">
                  <a:solidFill>
                    <a:sysClr val="windowText" lastClr="000000"/>
                  </a:solidFill>
                  <a:latin typeface="微软雅黑" panose="020B0503020204020204" pitchFamily="34" charset="-122"/>
                  <a:ea typeface="微软雅黑" panose="020B0503020204020204" pitchFamily="34" charset="-122"/>
                </a:rPr>
                <a:t>人的</a:t>
              </a:r>
              <a:r>
                <a:rPr lang="zh-CN" altLang="en-US" sz="2000" b="1" kern="0" dirty="0" smtClean="0">
                  <a:solidFill>
                    <a:sysClr val="windowText" lastClr="000000"/>
                  </a:solidFill>
                  <a:latin typeface="微软雅黑" panose="020B0503020204020204" pitchFamily="34" charset="-122"/>
                  <a:ea typeface="微软雅黑" panose="020B0503020204020204" pitchFamily="34" charset="-122"/>
                </a:rPr>
                <a:t>特点。</a:t>
              </a:r>
              <a:endParaRPr lang="zh-CN" altLang="en-US" sz="2000" b="1" kern="0" dirty="0">
                <a:solidFill>
                  <a:sysClr val="windowText" lastClr="000000"/>
                </a:solidFill>
                <a:latin typeface="微软雅黑" panose="020B0503020204020204" pitchFamily="34" charset="-122"/>
                <a:ea typeface="微软雅黑" panose="020B0503020204020204" pitchFamily="34" charset="-122"/>
              </a:endParaRPr>
            </a:p>
          </p:txBody>
        </p:sp>
        <p:sp>
          <p:nvSpPr>
            <p:cNvPr id="22" name="TextBox 43"/>
            <p:cNvSpPr txBox="1">
              <a:spLocks noChangeArrowheads="1"/>
            </p:cNvSpPr>
            <p:nvPr/>
          </p:nvSpPr>
          <p:spPr bwMode="auto">
            <a:xfrm>
              <a:off x="2465883" y="4715276"/>
              <a:ext cx="3934916" cy="961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2000" b="1" kern="0" dirty="0">
                  <a:solidFill>
                    <a:sysClr val="windowText" lastClr="000000"/>
                  </a:solidFill>
                  <a:latin typeface="微软雅黑" panose="020B0503020204020204" pitchFamily="34" charset="-122"/>
                  <a:ea typeface="微软雅黑" panose="020B0503020204020204" pitchFamily="34" charset="-122"/>
                </a:rPr>
                <a:t>科学管理</a:t>
              </a:r>
              <a:r>
                <a:rPr lang="zh-CN" altLang="en-US" sz="2000" b="1" kern="0" dirty="0" smtClean="0">
                  <a:solidFill>
                    <a:sysClr val="windowText" lastClr="000000"/>
                  </a:solidFill>
                  <a:latin typeface="微软雅黑" panose="020B0503020204020204" pitchFamily="34" charset="-122"/>
                  <a:ea typeface="微软雅黑" panose="020B0503020204020204" pitchFamily="34" charset="-122"/>
                </a:rPr>
                <a:t>阶段：</a:t>
              </a:r>
              <a:endParaRPr lang="zh-CN" altLang="en-US" sz="2000" b="1" kern="0" dirty="0">
                <a:solidFill>
                  <a:sysClr val="windowText" lastClr="000000"/>
                </a:solidFill>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defRPr/>
              </a:pPr>
              <a:r>
                <a:rPr lang="zh-CN" altLang="en-US" sz="2000" b="1" kern="0" dirty="0" smtClean="0">
                  <a:solidFill>
                    <a:sysClr val="windowText" lastClr="000000"/>
                  </a:solidFill>
                  <a:latin typeface="微软雅黑" panose="020B0503020204020204" pitchFamily="34" charset="-122"/>
                  <a:ea typeface="微软雅黑" panose="020B0503020204020204" pitchFamily="34" charset="-122"/>
                </a:rPr>
                <a:t>以</a:t>
              </a:r>
              <a:r>
                <a:rPr lang="zh-CN" altLang="en-US" sz="2000" b="1" kern="0" dirty="0">
                  <a:solidFill>
                    <a:sysClr val="windowText" lastClr="000000"/>
                  </a:solidFill>
                  <a:latin typeface="微软雅黑" panose="020B0503020204020204" pitchFamily="34" charset="-122"/>
                  <a:ea typeface="微软雅黑" panose="020B0503020204020204" pitchFamily="34" charset="-122"/>
                </a:rPr>
                <a:t>工作为</a:t>
              </a:r>
              <a:r>
                <a:rPr lang="zh-CN" altLang="en-US" sz="2000" b="1" kern="0" dirty="0" smtClean="0">
                  <a:solidFill>
                    <a:sysClr val="windowText" lastClr="000000"/>
                  </a:solidFill>
                  <a:latin typeface="微软雅黑" panose="020B0503020204020204" pitchFamily="34" charset="-122"/>
                  <a:ea typeface="微软雅黑" panose="020B0503020204020204" pitchFamily="34" charset="-122"/>
                </a:rPr>
                <a:t>中心</a:t>
              </a:r>
              <a:r>
                <a:rPr lang="zh-CN" altLang="en-US" sz="2000" b="1" kern="0" dirty="0">
                  <a:solidFill>
                    <a:sysClr val="windowText" lastClr="000000"/>
                  </a:solidFill>
                  <a:latin typeface="微软雅黑" panose="020B0503020204020204" pitchFamily="34" charset="-122"/>
                  <a:ea typeface="微软雅黑" panose="020B0503020204020204" pitchFamily="34" charset="-122"/>
                </a:rPr>
                <a:t>，</a:t>
              </a:r>
              <a:r>
                <a:rPr lang="zh-CN" altLang="en-US" sz="2000" b="1" kern="0" dirty="0" smtClean="0">
                  <a:solidFill>
                    <a:sysClr val="windowText" lastClr="000000"/>
                  </a:solidFill>
                  <a:latin typeface="微软雅黑" panose="020B0503020204020204" pitchFamily="34" charset="-122"/>
                  <a:ea typeface="微软雅黑" panose="020B0503020204020204" pitchFamily="34" charset="-122"/>
                </a:rPr>
                <a:t>人</a:t>
              </a:r>
              <a:r>
                <a:rPr lang="zh-CN" altLang="en-US" sz="2000" b="1" kern="0" dirty="0">
                  <a:solidFill>
                    <a:sysClr val="windowText" lastClr="000000"/>
                  </a:solidFill>
                  <a:latin typeface="微软雅黑" panose="020B0503020204020204" pitchFamily="34" charset="-122"/>
                  <a:ea typeface="微软雅黑" panose="020B0503020204020204" pitchFamily="34" charset="-122"/>
                </a:rPr>
                <a:t>是</a:t>
              </a:r>
              <a:r>
                <a:rPr lang="zh-CN" altLang="en-US" sz="2000" b="1" kern="0" dirty="0" smtClean="0">
                  <a:solidFill>
                    <a:sysClr val="windowText" lastClr="000000"/>
                  </a:solidFill>
                  <a:latin typeface="微软雅黑" panose="020B0503020204020204" pitchFamily="34" charset="-122"/>
                  <a:ea typeface="微软雅黑" panose="020B0503020204020204" pitchFamily="34" charset="-122"/>
                </a:rPr>
                <a:t>机器。</a:t>
              </a:r>
              <a:endParaRPr lang="zh-CN" altLang="en-US" sz="2000" b="1"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23" name="WordArt 36"/>
          <p:cNvSpPr>
            <a:spLocks noChangeArrowheads="1" noChangeShapeType="1" noTextEdit="1"/>
          </p:cNvSpPr>
          <p:nvPr/>
        </p:nvSpPr>
        <p:spPr bwMode="auto">
          <a:xfrm>
            <a:off x="4356100" y="1163024"/>
            <a:ext cx="4105275" cy="4064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3600" b="1" kern="10" dirty="0">
                <a:solidFill>
                  <a:srgbClr val="CC0000"/>
                </a:solidFill>
                <a:latin typeface="微软雅黑" panose="020B0503020204020204" pitchFamily="34" charset="-122"/>
                <a:ea typeface="微软雅黑" panose="020B0503020204020204" pitchFamily="34" charset="-122"/>
              </a:rPr>
              <a:t>人力资源管理的发展</a:t>
            </a:r>
            <a:endParaRPr lang="zh-CN" altLang="en-US" sz="3600" b="1" kern="10" dirty="0">
              <a:solidFill>
                <a:srgbClr val="CC0000"/>
              </a:solidFill>
              <a:latin typeface="微软雅黑" panose="020B0503020204020204" pitchFamily="34" charset="-122"/>
              <a:ea typeface="微软雅黑" panose="020B0503020204020204" pitchFamily="34" charset="-122"/>
            </a:endParaRPr>
          </a:p>
        </p:txBody>
      </p:sp>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pPr marL="571500" indent="-571500">
              <a:buFont typeface="+mj-ea"/>
              <a:buAutoNum type="ea1JpnChsDbPeriod" startAt="3"/>
            </a:pPr>
            <a:r>
              <a:rPr lang="zh-CN" altLang="en-US" sz="2800" dirty="0">
                <a:latin typeface="微软雅黑" panose="020B0503020204020204" pitchFamily="34" charset="-122"/>
                <a:ea typeface="微软雅黑" panose="020B0503020204020204" pitchFamily="34" charset="-122"/>
              </a:rPr>
              <a:t>人力资源管理的发展历程</a:t>
            </a:r>
            <a:endParaRPr lang="zh-CN" altLang="en-US" sz="2800" dirty="0">
              <a:latin typeface="微软雅黑" panose="020B0503020204020204" pitchFamily="34" charset="-122"/>
              <a:ea typeface="微软雅黑" panose="020B0503020204020204" pitchFamily="34" charset="-122"/>
            </a:endParaRPr>
          </a:p>
        </p:txBody>
      </p:sp>
      <p:sp>
        <p:nvSpPr>
          <p:cNvPr id="23" name="Rectangle 2"/>
          <p:cNvSpPr>
            <a:spLocks noChangeArrowheads="1"/>
          </p:cNvSpPr>
          <p:nvPr/>
        </p:nvSpPr>
        <p:spPr bwMode="auto">
          <a:xfrm>
            <a:off x="6036945" y="3016589"/>
            <a:ext cx="1406525" cy="2970212"/>
          </a:xfrm>
          <a:prstGeom prst="rect">
            <a:avLst/>
          </a:prstGeom>
          <a:gradFill rotWithShape="1">
            <a:gsLst>
              <a:gs pos="0">
                <a:srgbClr val="800000"/>
              </a:gs>
              <a:gs pos="100000">
                <a:srgbClr val="CC0000"/>
              </a:gs>
            </a:gsLst>
            <a:lin ang="5400000" scaled="1"/>
          </a:gradFill>
          <a:ln w="9525" algn="ctr">
            <a:no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endParaRPr>
          </a:p>
        </p:txBody>
      </p:sp>
      <p:sp>
        <p:nvSpPr>
          <p:cNvPr id="24" name="Freeform 3"/>
          <p:cNvSpPr/>
          <p:nvPr/>
        </p:nvSpPr>
        <p:spPr bwMode="auto">
          <a:xfrm>
            <a:off x="4416108" y="3026114"/>
            <a:ext cx="1436687" cy="2976562"/>
          </a:xfrm>
          <a:custGeom>
            <a:avLst/>
            <a:gdLst/>
            <a:ahLst/>
            <a:cxnLst>
              <a:cxn ang="0">
                <a:pos x="0" y="255"/>
              </a:cxn>
              <a:cxn ang="0">
                <a:pos x="123" y="255"/>
              </a:cxn>
              <a:cxn ang="0">
                <a:pos x="123" y="0"/>
              </a:cxn>
              <a:cxn ang="0">
                <a:pos x="0" y="24"/>
              </a:cxn>
              <a:cxn ang="0">
                <a:pos x="0" y="255"/>
              </a:cxn>
            </a:cxnLst>
            <a:rect l="0" t="0" r="r" b="b"/>
            <a:pathLst>
              <a:path w="123" h="255">
                <a:moveTo>
                  <a:pt x="0" y="255"/>
                </a:moveTo>
                <a:cubicBezTo>
                  <a:pt x="123" y="255"/>
                  <a:pt x="123" y="255"/>
                  <a:pt x="123" y="255"/>
                </a:cubicBezTo>
                <a:cubicBezTo>
                  <a:pt x="123" y="0"/>
                  <a:pt x="123" y="0"/>
                  <a:pt x="123" y="0"/>
                </a:cubicBezTo>
                <a:cubicBezTo>
                  <a:pt x="87" y="4"/>
                  <a:pt x="46" y="12"/>
                  <a:pt x="0" y="24"/>
                </a:cubicBezTo>
                <a:lnTo>
                  <a:pt x="0" y="255"/>
                </a:lnTo>
                <a:close/>
              </a:path>
            </a:pathLst>
          </a:custGeom>
          <a:gradFill rotWithShape="1">
            <a:gsLst>
              <a:gs pos="0">
                <a:srgbClr val="EAEAEA"/>
              </a:gs>
              <a:gs pos="100000">
                <a:srgbClr val="C0C0C0"/>
              </a:gs>
            </a:gsLst>
            <a:lin ang="5400000" scaled="1"/>
          </a:gradFill>
          <a:ln w="9525" cap="flat" cmpd="sng">
            <a:no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endParaRPr>
          </a:p>
        </p:txBody>
      </p:sp>
      <p:sp>
        <p:nvSpPr>
          <p:cNvPr id="25" name="Freeform 4"/>
          <p:cNvSpPr/>
          <p:nvPr/>
        </p:nvSpPr>
        <p:spPr bwMode="auto">
          <a:xfrm>
            <a:off x="1234758" y="3948451"/>
            <a:ext cx="1401762" cy="2054225"/>
          </a:xfrm>
          <a:custGeom>
            <a:avLst/>
            <a:gdLst/>
            <a:ahLst/>
            <a:cxnLst>
              <a:cxn ang="0">
                <a:pos x="0" y="176"/>
              </a:cxn>
              <a:cxn ang="0">
                <a:pos x="120" y="176"/>
              </a:cxn>
              <a:cxn ang="0">
                <a:pos x="120" y="0"/>
              </a:cxn>
              <a:cxn ang="0">
                <a:pos x="0" y="67"/>
              </a:cxn>
              <a:cxn ang="0">
                <a:pos x="0" y="176"/>
              </a:cxn>
            </a:cxnLst>
            <a:rect l="0" t="0" r="r" b="b"/>
            <a:pathLst>
              <a:path w="120" h="176">
                <a:moveTo>
                  <a:pt x="0" y="176"/>
                </a:moveTo>
                <a:cubicBezTo>
                  <a:pt x="120" y="176"/>
                  <a:pt x="120" y="176"/>
                  <a:pt x="120" y="176"/>
                </a:cubicBezTo>
                <a:cubicBezTo>
                  <a:pt x="120" y="0"/>
                  <a:pt x="120" y="0"/>
                  <a:pt x="120" y="0"/>
                </a:cubicBezTo>
                <a:cubicBezTo>
                  <a:pt x="81" y="19"/>
                  <a:pt x="41" y="41"/>
                  <a:pt x="0" y="67"/>
                </a:cubicBezTo>
                <a:lnTo>
                  <a:pt x="0" y="176"/>
                </a:lnTo>
                <a:close/>
              </a:path>
            </a:pathLst>
          </a:custGeom>
          <a:gradFill rotWithShape="1">
            <a:gsLst>
              <a:gs pos="0">
                <a:srgbClr val="EAEAEA"/>
              </a:gs>
              <a:gs pos="100000">
                <a:srgbClr val="D9D9D9"/>
              </a:gs>
            </a:gsLst>
            <a:lin ang="5400000" scaled="1"/>
          </a:gradFill>
          <a:ln w="9525" cap="flat" cmpd="sng">
            <a:no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endParaRPr>
          </a:p>
        </p:txBody>
      </p:sp>
      <p:sp>
        <p:nvSpPr>
          <p:cNvPr id="26" name="Freeform 5"/>
          <p:cNvSpPr/>
          <p:nvPr/>
        </p:nvSpPr>
        <p:spPr bwMode="auto">
          <a:xfrm>
            <a:off x="2822258" y="3353139"/>
            <a:ext cx="1406525" cy="2649537"/>
          </a:xfrm>
          <a:custGeom>
            <a:avLst/>
            <a:gdLst/>
            <a:ahLst/>
            <a:cxnLst>
              <a:cxn ang="0">
                <a:pos x="0" y="44"/>
              </a:cxn>
              <a:cxn ang="0">
                <a:pos x="0" y="227"/>
              </a:cxn>
              <a:cxn ang="0">
                <a:pos x="120" y="227"/>
              </a:cxn>
              <a:cxn ang="0">
                <a:pos x="120" y="0"/>
              </a:cxn>
              <a:cxn ang="0">
                <a:pos x="0" y="44"/>
              </a:cxn>
            </a:cxnLst>
            <a:rect l="0" t="0" r="r" b="b"/>
            <a:pathLst>
              <a:path w="120" h="227">
                <a:moveTo>
                  <a:pt x="0" y="44"/>
                </a:moveTo>
                <a:cubicBezTo>
                  <a:pt x="0" y="227"/>
                  <a:pt x="0" y="227"/>
                  <a:pt x="0" y="227"/>
                </a:cubicBezTo>
                <a:cubicBezTo>
                  <a:pt x="120" y="227"/>
                  <a:pt x="120" y="227"/>
                  <a:pt x="120" y="227"/>
                </a:cubicBezTo>
                <a:cubicBezTo>
                  <a:pt x="120" y="0"/>
                  <a:pt x="120" y="0"/>
                  <a:pt x="120" y="0"/>
                </a:cubicBezTo>
                <a:cubicBezTo>
                  <a:pt x="82" y="11"/>
                  <a:pt x="42" y="25"/>
                  <a:pt x="0" y="44"/>
                </a:cubicBezTo>
                <a:close/>
              </a:path>
            </a:pathLst>
          </a:custGeom>
          <a:gradFill rotWithShape="1">
            <a:gsLst>
              <a:gs pos="0">
                <a:srgbClr val="EAEAEA"/>
              </a:gs>
              <a:gs pos="100000">
                <a:srgbClr val="C0C0C0"/>
              </a:gs>
            </a:gsLst>
            <a:lin ang="5400000" scaled="1"/>
          </a:gradFill>
          <a:ln w="9525" cap="flat" cmpd="sng">
            <a:no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endParaRPr>
          </a:p>
        </p:txBody>
      </p:sp>
      <p:sp>
        <p:nvSpPr>
          <p:cNvPr id="29" name="Freeform 8"/>
          <p:cNvSpPr/>
          <p:nvPr/>
        </p:nvSpPr>
        <p:spPr bwMode="auto">
          <a:xfrm>
            <a:off x="1234758" y="3422989"/>
            <a:ext cx="1401762" cy="944562"/>
          </a:xfrm>
          <a:custGeom>
            <a:avLst/>
            <a:gdLst/>
            <a:ahLst/>
            <a:cxnLst>
              <a:cxn ang="0">
                <a:pos x="120" y="0"/>
              </a:cxn>
              <a:cxn ang="0">
                <a:pos x="0" y="62"/>
              </a:cxn>
              <a:cxn ang="0">
                <a:pos x="0" y="81"/>
              </a:cxn>
              <a:cxn ang="0">
                <a:pos x="120" y="18"/>
              </a:cxn>
              <a:cxn ang="0">
                <a:pos x="120" y="0"/>
              </a:cxn>
            </a:cxnLst>
            <a:rect l="0" t="0" r="r" b="b"/>
            <a:pathLst>
              <a:path w="120" h="81">
                <a:moveTo>
                  <a:pt x="120" y="0"/>
                </a:moveTo>
                <a:cubicBezTo>
                  <a:pt x="81" y="17"/>
                  <a:pt x="41" y="37"/>
                  <a:pt x="0" y="62"/>
                </a:cubicBezTo>
                <a:cubicBezTo>
                  <a:pt x="0" y="81"/>
                  <a:pt x="0" y="81"/>
                  <a:pt x="0" y="81"/>
                </a:cubicBezTo>
                <a:cubicBezTo>
                  <a:pt x="35" y="59"/>
                  <a:pt x="75" y="38"/>
                  <a:pt x="120" y="18"/>
                </a:cubicBezTo>
                <a:lnTo>
                  <a:pt x="120" y="0"/>
                </a:lnTo>
                <a:close/>
              </a:path>
            </a:pathLst>
          </a:custGeom>
          <a:gradFill rotWithShape="1">
            <a:gsLst>
              <a:gs pos="0">
                <a:srgbClr val="FFCC00">
                  <a:alpha val="30000"/>
                </a:srgbClr>
              </a:gs>
              <a:gs pos="100000">
                <a:srgbClr val="FFCC00">
                  <a:alpha val="50000"/>
                </a:srgbClr>
              </a:gs>
            </a:gsLst>
            <a:lin ang="18900000" scaled="1"/>
          </a:gradFill>
          <a:ln w="9525" cap="flat" cmpd="sng">
            <a:no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endParaRPr>
          </a:p>
        </p:txBody>
      </p:sp>
      <p:sp>
        <p:nvSpPr>
          <p:cNvPr id="30" name="Freeform 9"/>
          <p:cNvSpPr/>
          <p:nvPr/>
        </p:nvSpPr>
        <p:spPr bwMode="auto">
          <a:xfrm>
            <a:off x="2822258" y="2884826"/>
            <a:ext cx="1406525" cy="677863"/>
          </a:xfrm>
          <a:custGeom>
            <a:avLst/>
            <a:gdLst/>
            <a:ahLst/>
            <a:cxnLst>
              <a:cxn ang="0">
                <a:pos x="120" y="0"/>
              </a:cxn>
              <a:cxn ang="0">
                <a:pos x="0" y="39"/>
              </a:cxn>
              <a:cxn ang="0">
                <a:pos x="0" y="58"/>
              </a:cxn>
              <a:cxn ang="0">
                <a:pos x="120" y="19"/>
              </a:cxn>
              <a:cxn ang="0">
                <a:pos x="120" y="0"/>
              </a:cxn>
            </a:cxnLst>
            <a:rect l="0" t="0" r="r" b="b"/>
            <a:pathLst>
              <a:path w="120" h="58">
                <a:moveTo>
                  <a:pt x="120" y="0"/>
                </a:moveTo>
                <a:cubicBezTo>
                  <a:pt x="83" y="9"/>
                  <a:pt x="42" y="22"/>
                  <a:pt x="0" y="39"/>
                </a:cubicBezTo>
                <a:cubicBezTo>
                  <a:pt x="0" y="58"/>
                  <a:pt x="0" y="58"/>
                  <a:pt x="0" y="58"/>
                </a:cubicBezTo>
                <a:cubicBezTo>
                  <a:pt x="37" y="43"/>
                  <a:pt x="77" y="30"/>
                  <a:pt x="120" y="19"/>
                </a:cubicBezTo>
                <a:lnTo>
                  <a:pt x="120" y="0"/>
                </a:lnTo>
                <a:close/>
              </a:path>
            </a:pathLst>
          </a:custGeom>
          <a:gradFill rotWithShape="1">
            <a:gsLst>
              <a:gs pos="0">
                <a:srgbClr val="FFCC00"/>
              </a:gs>
              <a:gs pos="100000">
                <a:srgbClr val="E20000"/>
              </a:gs>
            </a:gsLst>
            <a:lin ang="18900000" scaled="1"/>
          </a:gradFill>
          <a:ln w="9525">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endParaRPr>
          </a:p>
        </p:txBody>
      </p:sp>
      <p:sp>
        <p:nvSpPr>
          <p:cNvPr id="31" name="Freeform 10"/>
          <p:cNvSpPr/>
          <p:nvPr/>
        </p:nvSpPr>
        <p:spPr bwMode="auto">
          <a:xfrm>
            <a:off x="4416108" y="2605426"/>
            <a:ext cx="1436687" cy="455613"/>
          </a:xfrm>
          <a:custGeom>
            <a:avLst/>
            <a:gdLst/>
            <a:ahLst/>
            <a:cxnLst>
              <a:cxn ang="0">
                <a:pos x="123" y="0"/>
              </a:cxn>
              <a:cxn ang="0">
                <a:pos x="0" y="20"/>
              </a:cxn>
              <a:cxn ang="0">
                <a:pos x="0" y="39"/>
              </a:cxn>
              <a:cxn ang="0">
                <a:pos x="123" y="20"/>
              </a:cxn>
              <a:cxn ang="0">
                <a:pos x="123" y="0"/>
              </a:cxn>
            </a:cxnLst>
            <a:rect l="0" t="0" r="r" b="b"/>
            <a:pathLst>
              <a:path w="123" h="39">
                <a:moveTo>
                  <a:pt x="123" y="0"/>
                </a:moveTo>
                <a:cubicBezTo>
                  <a:pt x="88" y="3"/>
                  <a:pt x="47" y="9"/>
                  <a:pt x="0" y="20"/>
                </a:cubicBezTo>
                <a:cubicBezTo>
                  <a:pt x="0" y="39"/>
                  <a:pt x="0" y="39"/>
                  <a:pt x="0" y="39"/>
                </a:cubicBezTo>
                <a:cubicBezTo>
                  <a:pt x="39" y="30"/>
                  <a:pt x="80" y="24"/>
                  <a:pt x="123" y="20"/>
                </a:cubicBezTo>
                <a:lnTo>
                  <a:pt x="123" y="0"/>
                </a:lnTo>
                <a:close/>
              </a:path>
            </a:pathLst>
          </a:custGeom>
          <a:gradFill rotWithShape="1">
            <a:gsLst>
              <a:gs pos="0">
                <a:srgbClr val="E20000"/>
              </a:gs>
              <a:gs pos="100000">
                <a:srgbClr val="CC0000"/>
              </a:gs>
            </a:gsLst>
            <a:lin ang="0" scaled="1"/>
          </a:gradFill>
          <a:ln w="9525">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endParaRPr>
          </a:p>
        </p:txBody>
      </p:sp>
      <p:sp>
        <p:nvSpPr>
          <p:cNvPr id="32" name="Line 11"/>
          <p:cNvSpPr>
            <a:spLocks noChangeShapeType="1"/>
          </p:cNvSpPr>
          <p:nvPr/>
        </p:nvSpPr>
        <p:spPr bwMode="auto">
          <a:xfrm flipV="1">
            <a:off x="1195070" y="5986801"/>
            <a:ext cx="6744970" cy="4763"/>
          </a:xfrm>
          <a:prstGeom prst="line">
            <a:avLst/>
          </a:prstGeom>
          <a:noFill/>
          <a:ln w="19050">
            <a:solidFill>
              <a:srgbClr val="4D4D4D"/>
            </a:solidFill>
            <a:round/>
            <a:tailEnd type="triangle" w="med" len="me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endParaRPr>
          </a:p>
        </p:txBody>
      </p:sp>
      <p:sp>
        <p:nvSpPr>
          <p:cNvPr id="33" name="Line 12"/>
          <p:cNvSpPr>
            <a:spLocks noChangeShapeType="1"/>
          </p:cNvSpPr>
          <p:nvPr/>
        </p:nvSpPr>
        <p:spPr bwMode="auto">
          <a:xfrm flipV="1">
            <a:off x="1195070" y="1670389"/>
            <a:ext cx="0" cy="4321175"/>
          </a:xfrm>
          <a:prstGeom prst="line">
            <a:avLst/>
          </a:prstGeom>
          <a:noFill/>
          <a:ln w="19050">
            <a:solidFill>
              <a:srgbClr val="4D4D4D"/>
            </a:solidFill>
            <a:round/>
            <a:tailEnd type="triangle" w="med" len="me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endParaRPr>
          </a:p>
        </p:txBody>
      </p:sp>
      <p:sp>
        <p:nvSpPr>
          <p:cNvPr id="34" name="AutoShape 13"/>
          <p:cNvSpPr>
            <a:spLocks noChangeArrowheads="1"/>
          </p:cNvSpPr>
          <p:nvPr/>
        </p:nvSpPr>
        <p:spPr bwMode="auto">
          <a:xfrm>
            <a:off x="6036945" y="2462551"/>
            <a:ext cx="1516063" cy="447675"/>
          </a:xfrm>
          <a:prstGeom prst="rightArrow">
            <a:avLst>
              <a:gd name="adj1" fmla="val 49648"/>
              <a:gd name="adj2" fmla="val 65441"/>
            </a:avLst>
          </a:prstGeom>
          <a:gradFill rotWithShape="1">
            <a:gsLst>
              <a:gs pos="0">
                <a:srgbClr val="CC0000"/>
              </a:gs>
              <a:gs pos="100000">
                <a:srgbClr val="800000"/>
              </a:gs>
            </a:gsLst>
            <a:lin ang="0" scaled="1"/>
          </a:gradFill>
          <a:ln w="9525" algn="ctr">
            <a:no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endParaRPr>
          </a:p>
        </p:txBody>
      </p:sp>
      <p:sp>
        <p:nvSpPr>
          <p:cNvPr id="35" name="Rectangle 14"/>
          <p:cNvSpPr>
            <a:spLocks noChangeArrowheads="1"/>
          </p:cNvSpPr>
          <p:nvPr/>
        </p:nvSpPr>
        <p:spPr bwMode="auto">
          <a:xfrm rot="-5400000">
            <a:off x="1500009" y="1347204"/>
            <a:ext cx="430887" cy="913070"/>
          </a:xfrm>
          <a:prstGeom prst="rect">
            <a:avLst/>
          </a:prstGeom>
          <a:noFill/>
          <a:ln w="9525">
            <a:noFill/>
            <a:miter lim="800000"/>
          </a:ln>
          <a:effectLst/>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rgbClr val="000000"/>
                </a:solidFill>
                <a:effectLst/>
                <a:uLnTx/>
                <a:uFillTx/>
                <a:latin typeface="Arial" panose="020B0604020202020204"/>
                <a:ea typeface="微软雅黑" panose="020B0503020204020204" pitchFamily="34" charset="-122"/>
              </a:rPr>
              <a:t>战略地位</a:t>
            </a:r>
            <a:endParaRPr kumimoji="0" lang="zh-CN" altLang="en-US" sz="1600" b="1" i="0" u="none" strike="noStrike" kern="0" cap="none" spc="0" normalizeH="0" baseline="0" noProof="0" dirty="0">
              <a:ln>
                <a:noFill/>
              </a:ln>
              <a:solidFill>
                <a:srgbClr val="000000"/>
              </a:solidFill>
              <a:effectLst/>
              <a:uLnTx/>
              <a:uFillTx/>
              <a:latin typeface="Arial" panose="020B0604020202020204"/>
              <a:ea typeface="微软雅黑" panose="020B0503020204020204" pitchFamily="34" charset="-122"/>
            </a:endParaRPr>
          </a:p>
        </p:txBody>
      </p:sp>
      <p:sp>
        <p:nvSpPr>
          <p:cNvPr id="36" name="Rectangle 15"/>
          <p:cNvSpPr>
            <a:spLocks noChangeArrowheads="1"/>
          </p:cNvSpPr>
          <p:nvPr/>
        </p:nvSpPr>
        <p:spPr bwMode="auto">
          <a:xfrm>
            <a:off x="3375977" y="3402076"/>
            <a:ext cx="1851343" cy="830997"/>
          </a:xfrm>
          <a:prstGeom prst="rect">
            <a:avLst/>
          </a:prstGeom>
          <a:noFill/>
          <a:ln w="9525">
            <a:noFill/>
            <a:miter lim="800000"/>
          </a:ln>
          <a:effectLst/>
        </p:spPr>
        <p:txBody>
          <a:bodyPr wrap="square">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2000" b="1" i="0" u="none" strike="noStrike" kern="0" cap="none" spc="0" normalizeH="0" baseline="0" noProof="0" dirty="0" smtClean="0">
                <a:ln>
                  <a:noFill/>
                </a:ln>
                <a:effectLst/>
                <a:uLnTx/>
                <a:uFillTx/>
                <a:latin typeface="Arial" panose="020B0604020202020204"/>
                <a:ea typeface="微软雅黑" panose="020B0503020204020204" pitchFamily="34" charset="-122"/>
              </a:rPr>
              <a:t>人力资源管理系统化</a:t>
            </a:r>
            <a:endParaRPr kumimoji="0" lang="zh-CN" altLang="en-US" sz="2000" b="1" i="0" u="none" strike="noStrike" kern="0" cap="none" spc="0" normalizeH="0" baseline="0" noProof="0" dirty="0">
              <a:ln>
                <a:noFill/>
              </a:ln>
              <a:effectLst/>
              <a:uLnTx/>
              <a:uFillTx/>
              <a:latin typeface="Arial" panose="020B0604020202020204"/>
              <a:ea typeface="微软雅黑" panose="020B0503020204020204" pitchFamily="34" charset="-122"/>
            </a:endParaRPr>
          </a:p>
        </p:txBody>
      </p:sp>
      <p:sp>
        <p:nvSpPr>
          <p:cNvPr id="37" name="Rectangle 16"/>
          <p:cNvSpPr>
            <a:spLocks noChangeArrowheads="1"/>
          </p:cNvSpPr>
          <p:nvPr/>
        </p:nvSpPr>
        <p:spPr bwMode="auto">
          <a:xfrm>
            <a:off x="6040120" y="3248841"/>
            <a:ext cx="1403350" cy="707886"/>
          </a:xfrm>
          <a:prstGeom prst="rect">
            <a:avLst/>
          </a:prstGeom>
          <a:noFill/>
          <a:ln w="9525">
            <a:noFill/>
            <a:miter lim="800000"/>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FFFFFF"/>
                </a:solidFill>
                <a:effectLst/>
                <a:uLnTx/>
                <a:uFillTx/>
                <a:latin typeface="Arial" panose="020B0604020202020204"/>
                <a:ea typeface="微软雅黑" panose="020B0503020204020204" pitchFamily="34" charset="-122"/>
              </a:rPr>
              <a:t>人力资源</a:t>
            </a:r>
            <a:endParaRPr kumimoji="0" lang="en-US" altLang="zh-CN" sz="2000" b="1" i="0" u="none" strike="noStrike" kern="0" cap="none" spc="0" normalizeH="0" baseline="0" noProof="0" dirty="0" smtClean="0">
              <a:ln>
                <a:noFill/>
              </a:ln>
              <a:solidFill>
                <a:srgbClr val="FFFFFF"/>
              </a:solidFill>
              <a:effectLst/>
              <a:uLnTx/>
              <a:uFillTx/>
              <a:latin typeface="Arial" panose="020B0604020202020204"/>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FFFFFF"/>
                </a:solidFill>
                <a:effectLst/>
                <a:uLnTx/>
                <a:uFillTx/>
                <a:latin typeface="Arial" panose="020B0604020202020204"/>
                <a:ea typeface="微软雅黑" panose="020B0503020204020204" pitchFamily="34" charset="-122"/>
              </a:rPr>
              <a:t>管理提升</a:t>
            </a:r>
            <a:endParaRPr kumimoji="0" lang="zh-CN" altLang="en-US" sz="2000" b="1" i="0" u="none" strike="noStrike" kern="0" cap="none" spc="0" normalizeH="0" baseline="0" noProof="0" dirty="0">
              <a:ln>
                <a:noFill/>
              </a:ln>
              <a:solidFill>
                <a:srgbClr val="FFFFFF"/>
              </a:solidFill>
              <a:effectLst/>
              <a:uLnTx/>
              <a:uFillTx/>
              <a:latin typeface="Arial" panose="020B0604020202020204"/>
              <a:ea typeface="微软雅黑" panose="020B0503020204020204" pitchFamily="34" charset="-122"/>
            </a:endParaRPr>
          </a:p>
        </p:txBody>
      </p:sp>
      <p:sp>
        <p:nvSpPr>
          <p:cNvPr id="38" name="WordArt 17"/>
          <p:cNvSpPr>
            <a:spLocks noChangeArrowheads="1" noChangeShapeType="1" noTextEdit="1"/>
          </p:cNvSpPr>
          <p:nvPr/>
        </p:nvSpPr>
        <p:spPr bwMode="auto">
          <a:xfrm>
            <a:off x="6040120" y="5303520"/>
            <a:ext cx="1403350" cy="580094"/>
          </a:xfrm>
          <a:prstGeom prst="rect">
            <a:avLst/>
          </a:prstGeom>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3600" b="1" kern="10" dirty="0" smtClean="0">
                <a:solidFill>
                  <a:schemeClr val="bg1"/>
                </a:solidFill>
                <a:latin typeface="微软雅黑" panose="020B0503020204020204" pitchFamily="34" charset="-122"/>
                <a:ea typeface="微软雅黑" panose="020B0503020204020204" pitchFamily="34" charset="-122"/>
                <a:cs typeface="Arial" panose="020B0604020202020204"/>
              </a:rPr>
              <a:t>战略性人</a:t>
            </a:r>
            <a:endParaRPr lang="en-US" altLang="zh-CN" sz="3600" b="1" kern="10" dirty="0" smtClean="0">
              <a:solidFill>
                <a:schemeClr val="bg1"/>
              </a:solidFill>
              <a:latin typeface="微软雅黑" panose="020B0503020204020204" pitchFamily="34" charset="-122"/>
              <a:ea typeface="微软雅黑" panose="020B0503020204020204" pitchFamily="34" charset="-122"/>
              <a:cs typeface="Arial" panose="020B0604020202020204"/>
            </a:endParaRPr>
          </a:p>
          <a:p>
            <a:pPr algn="ctr"/>
            <a:r>
              <a:rPr lang="zh-CN" altLang="en-US" sz="3600" b="1" kern="10" dirty="0" smtClean="0">
                <a:solidFill>
                  <a:schemeClr val="bg1"/>
                </a:solidFill>
                <a:latin typeface="微软雅黑" panose="020B0503020204020204" pitchFamily="34" charset="-122"/>
                <a:ea typeface="微软雅黑" panose="020B0503020204020204" pitchFamily="34" charset="-122"/>
                <a:cs typeface="Arial" panose="020B0604020202020204"/>
              </a:rPr>
              <a:t>力资源</a:t>
            </a:r>
            <a:r>
              <a:rPr lang="zh-CN" altLang="en-US" sz="3600" b="1" kern="10" dirty="0">
                <a:solidFill>
                  <a:schemeClr val="bg1"/>
                </a:solidFill>
                <a:latin typeface="微软雅黑" panose="020B0503020204020204" pitchFamily="34" charset="-122"/>
                <a:ea typeface="微软雅黑" panose="020B0503020204020204" pitchFamily="34" charset="-122"/>
                <a:cs typeface="Arial" panose="020B0604020202020204"/>
              </a:rPr>
              <a:t>管理</a:t>
            </a:r>
            <a:endParaRPr lang="zh-CN" altLang="en-US" sz="3600" b="1" kern="10" dirty="0">
              <a:solidFill>
                <a:schemeClr val="bg1"/>
              </a:solidFill>
              <a:latin typeface="微软雅黑" panose="020B0503020204020204" pitchFamily="34" charset="-122"/>
              <a:ea typeface="微软雅黑" panose="020B0503020204020204" pitchFamily="34" charset="-122"/>
              <a:cs typeface="Arial" panose="020B0604020202020204"/>
            </a:endParaRPr>
          </a:p>
        </p:txBody>
      </p:sp>
      <p:sp>
        <p:nvSpPr>
          <p:cNvPr id="39" name="WordArt 18"/>
          <p:cNvSpPr>
            <a:spLocks noChangeArrowheads="1" noChangeShapeType="1" noTextEdit="1"/>
          </p:cNvSpPr>
          <p:nvPr/>
        </p:nvSpPr>
        <p:spPr bwMode="auto">
          <a:xfrm>
            <a:off x="4572000" y="5303520"/>
            <a:ext cx="1158240" cy="580094"/>
          </a:xfrm>
          <a:prstGeom prst="rect">
            <a:avLst/>
          </a:prstGeom>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3600" b="1" kern="10" dirty="0" smtClean="0">
                <a:solidFill>
                  <a:srgbClr val="0070C0"/>
                </a:solidFill>
                <a:latin typeface="微软雅黑" panose="020B0503020204020204" pitchFamily="34" charset="-122"/>
                <a:ea typeface="微软雅黑" panose="020B0503020204020204" pitchFamily="34" charset="-122"/>
                <a:cs typeface="Arial" panose="020B0604020202020204"/>
              </a:rPr>
              <a:t>人力资源</a:t>
            </a:r>
            <a:endParaRPr lang="en-US" altLang="zh-CN" sz="3600" b="1" kern="10" dirty="0" smtClean="0">
              <a:solidFill>
                <a:srgbClr val="0070C0"/>
              </a:solidFill>
              <a:latin typeface="微软雅黑" panose="020B0503020204020204" pitchFamily="34" charset="-122"/>
              <a:ea typeface="微软雅黑" panose="020B0503020204020204" pitchFamily="34" charset="-122"/>
              <a:cs typeface="Arial" panose="020B0604020202020204"/>
            </a:endParaRPr>
          </a:p>
          <a:p>
            <a:pPr algn="ctr"/>
            <a:r>
              <a:rPr lang="zh-CN" altLang="en-US" sz="3600" b="1" kern="10" dirty="0" smtClean="0">
                <a:solidFill>
                  <a:srgbClr val="0070C0"/>
                </a:solidFill>
                <a:latin typeface="微软雅黑" panose="020B0503020204020204" pitchFamily="34" charset="-122"/>
                <a:ea typeface="微软雅黑" panose="020B0503020204020204" pitchFamily="34" charset="-122"/>
                <a:cs typeface="Arial" panose="020B0604020202020204"/>
              </a:rPr>
              <a:t>管理</a:t>
            </a:r>
            <a:endParaRPr lang="zh-CN" altLang="en-US" sz="3600" b="1" kern="10" dirty="0">
              <a:solidFill>
                <a:srgbClr val="0070C0"/>
              </a:solidFill>
              <a:latin typeface="微软雅黑" panose="020B0503020204020204" pitchFamily="34" charset="-122"/>
              <a:ea typeface="微软雅黑" panose="020B0503020204020204" pitchFamily="34" charset="-122"/>
              <a:cs typeface="Arial" panose="020B0604020202020204"/>
            </a:endParaRPr>
          </a:p>
        </p:txBody>
      </p:sp>
      <p:sp>
        <p:nvSpPr>
          <p:cNvPr id="40" name="WordArt 19"/>
          <p:cNvSpPr>
            <a:spLocks noChangeArrowheads="1" noChangeShapeType="1" noTextEdit="1"/>
          </p:cNvSpPr>
          <p:nvPr/>
        </p:nvSpPr>
        <p:spPr bwMode="auto">
          <a:xfrm>
            <a:off x="3002280" y="5596276"/>
            <a:ext cx="1097280" cy="287338"/>
          </a:xfrm>
          <a:prstGeom prst="rect">
            <a:avLst/>
          </a:prstGeom>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3600" b="1" kern="10" dirty="0" smtClean="0">
                <a:solidFill>
                  <a:srgbClr val="0070C0"/>
                </a:solidFill>
                <a:latin typeface="微软雅黑" panose="020B0503020204020204" pitchFamily="34" charset="-122"/>
                <a:ea typeface="微软雅黑" panose="020B0503020204020204" pitchFamily="34" charset="-122"/>
                <a:cs typeface="Arial" panose="020B0604020202020204"/>
              </a:rPr>
              <a:t>人事管理</a:t>
            </a:r>
            <a:endParaRPr lang="zh-CN" altLang="en-US" sz="3600" b="1" kern="10" dirty="0">
              <a:solidFill>
                <a:srgbClr val="0070C0"/>
              </a:solidFill>
              <a:latin typeface="微软雅黑" panose="020B0503020204020204" pitchFamily="34" charset="-122"/>
              <a:ea typeface="微软雅黑" panose="020B0503020204020204" pitchFamily="34" charset="-122"/>
              <a:cs typeface="Arial" panose="020B0604020202020204"/>
            </a:endParaRPr>
          </a:p>
        </p:txBody>
      </p:sp>
      <p:sp>
        <p:nvSpPr>
          <p:cNvPr id="41" name="WordArt 20"/>
          <p:cNvSpPr>
            <a:spLocks noChangeArrowheads="1" noChangeShapeType="1" noTextEdit="1"/>
          </p:cNvSpPr>
          <p:nvPr/>
        </p:nvSpPr>
        <p:spPr bwMode="auto">
          <a:xfrm>
            <a:off x="1396683" y="5596276"/>
            <a:ext cx="1123473" cy="287338"/>
          </a:xfrm>
          <a:prstGeom prst="rect">
            <a:avLst/>
          </a:prstGeom>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3600" b="1" kern="10" dirty="0" smtClean="0">
                <a:solidFill>
                  <a:srgbClr val="0070C0"/>
                </a:solidFill>
                <a:latin typeface="微软雅黑" panose="020B0503020204020204" pitchFamily="34" charset="-122"/>
                <a:ea typeface="微软雅黑" panose="020B0503020204020204" pitchFamily="34" charset="-122"/>
                <a:cs typeface="Arial" panose="020B0604020202020204"/>
              </a:rPr>
              <a:t>行政管理</a:t>
            </a:r>
            <a:endParaRPr lang="zh-CN" altLang="en-US" sz="3600" b="1" kern="10" dirty="0">
              <a:solidFill>
                <a:srgbClr val="0070C0"/>
              </a:solidFill>
              <a:latin typeface="微软雅黑" panose="020B0503020204020204" pitchFamily="34" charset="-122"/>
              <a:ea typeface="微软雅黑" panose="020B0503020204020204" pitchFamily="34" charset="-122"/>
              <a:cs typeface="Arial" panose="020B0604020202020204"/>
            </a:endParaRPr>
          </a:p>
        </p:txBody>
      </p:sp>
      <p:sp>
        <p:nvSpPr>
          <p:cNvPr id="44" name="WordArt 36"/>
          <p:cNvSpPr>
            <a:spLocks noChangeArrowheads="1" noChangeShapeType="1" noTextEdit="1"/>
          </p:cNvSpPr>
          <p:nvPr/>
        </p:nvSpPr>
        <p:spPr bwMode="auto">
          <a:xfrm>
            <a:off x="3338195" y="1177967"/>
            <a:ext cx="4214813" cy="41032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3600" b="1" kern="10" dirty="0">
                <a:solidFill>
                  <a:srgbClr val="CC0000"/>
                </a:solidFill>
                <a:latin typeface="微软雅黑" panose="020B0503020204020204" pitchFamily="34" charset="-122"/>
                <a:ea typeface="微软雅黑" panose="020B0503020204020204" pitchFamily="34" charset="-122"/>
              </a:rPr>
              <a:t>人力资源管理的两次飞跃</a:t>
            </a:r>
            <a:endParaRPr kumimoji="0" lang="zh-CN" altLang="en-US" sz="3600" b="1" i="0" u="none" strike="noStrike" kern="10" cap="none" spc="0" normalizeH="0" baseline="0" noProof="0" dirty="0">
              <a:ln>
                <a:noFill/>
              </a:ln>
              <a:solidFill>
                <a:srgbClr val="CC0000"/>
              </a:solidFill>
              <a:effectLst/>
              <a:uLnTx/>
              <a:uFillTx/>
              <a:latin typeface="微软雅黑" panose="020B0503020204020204" pitchFamily="34" charset="-122"/>
              <a:ea typeface="微软雅黑" panose="020B0503020204020204" pitchFamily="34" charset="-122"/>
            </a:endParaRPr>
          </a:p>
        </p:txBody>
      </p:sp>
      <p:sp>
        <p:nvSpPr>
          <p:cNvPr id="45" name="Rectangle 14"/>
          <p:cNvSpPr>
            <a:spLocks noChangeArrowheads="1"/>
          </p:cNvSpPr>
          <p:nvPr/>
        </p:nvSpPr>
        <p:spPr bwMode="auto">
          <a:xfrm rot="-5400000">
            <a:off x="6632398" y="5142063"/>
            <a:ext cx="430887" cy="2129888"/>
          </a:xfrm>
          <a:prstGeom prst="rect">
            <a:avLst/>
          </a:prstGeom>
          <a:noFill/>
          <a:ln w="9525">
            <a:noFill/>
            <a:miter lim="800000"/>
          </a:ln>
          <a:effectLst/>
        </p:spPr>
        <p:txBody>
          <a:bodyPr vert="eaVert"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lang="zh-CN" altLang="en-US" sz="1600" b="1" kern="0" dirty="0">
                <a:solidFill>
                  <a:srgbClr val="000000"/>
                </a:solidFill>
                <a:latin typeface="Arial" panose="020B0604020202020204"/>
                <a:ea typeface="微软雅黑" panose="020B0503020204020204" pitchFamily="34" charset="-122"/>
              </a:rPr>
              <a:t>管理复杂性</a:t>
            </a:r>
            <a:endParaRPr kumimoji="0" lang="zh-CN" altLang="en-US" sz="1600" b="1" i="0" u="none" strike="noStrike" kern="0" cap="none" spc="0" normalizeH="0" baseline="0" noProof="0" dirty="0">
              <a:ln>
                <a:noFill/>
              </a:ln>
              <a:solidFill>
                <a:srgbClr val="000000"/>
              </a:solidFill>
              <a:effectLst/>
              <a:uLnTx/>
              <a:uFillTx/>
              <a:latin typeface="Arial" panose="020B0604020202020204"/>
              <a:ea typeface="微软雅黑" panose="020B0503020204020204" pitchFamily="34" charset="-122"/>
            </a:endParaRPr>
          </a:p>
        </p:txBody>
      </p:sp>
      <p:sp>
        <p:nvSpPr>
          <p:cNvPr id="2" name="文本框 1"/>
          <p:cNvSpPr txBox="1"/>
          <p:nvPr/>
        </p:nvSpPr>
        <p:spPr>
          <a:xfrm>
            <a:off x="69215" y="6436995"/>
            <a:ext cx="7792720" cy="365760"/>
          </a:xfrm>
          <a:prstGeom prst="rect">
            <a:avLst/>
          </a:prstGeom>
          <a:noFill/>
        </p:spPr>
        <p:txBody>
          <a:bodyPr wrap="square" rtlCol="0">
            <a:spAutoFit/>
          </a:bodyPr>
          <a:p>
            <a:pPr algn="ctr"/>
            <a:r>
              <a:rPr lang="zh-CN" altLang="en-US">
                <a:sym typeface="+mn-ea"/>
              </a:rPr>
              <a:t>亮亮图文旗舰店  https://liangliangtuwen.tmall.com</a:t>
            </a:r>
            <a:endParaRPr lang="zh-CN" altLang="en-US"/>
          </a:p>
        </p:txBody>
      </p:sp>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marL="857250" indent="-857250">
              <a:buFont typeface="+mj-lt"/>
              <a:buAutoNum type="romanUcPeriod" startAt="2"/>
            </a:pPr>
            <a:r>
              <a:rPr lang="zh-CN" altLang="en-US" b="1" dirty="0">
                <a:latin typeface="微软雅黑" panose="020B0503020204020204" pitchFamily="34" charset="-122"/>
                <a:ea typeface="微软雅黑" panose="020B0503020204020204" pitchFamily="34" charset="-122"/>
              </a:rPr>
              <a:t>人力资源管理的主要职能</a:t>
            </a:r>
            <a:endParaRPr lang="zh-CN" altLang="en-US" b="1" dirty="0">
              <a:latin typeface="微软雅黑" panose="020B0503020204020204" pitchFamily="34" charset="-122"/>
              <a:ea typeface="微软雅黑" panose="020B0503020204020204" pitchFamily="34" charset="-122"/>
            </a:endParaRPr>
          </a:p>
        </p:txBody>
      </p:sp>
      <p:sp>
        <p:nvSpPr>
          <p:cNvPr id="8195" name="Rectangle 3"/>
          <p:cNvSpPr>
            <a:spLocks noGrp="1" noChangeArrowheads="1"/>
          </p:cNvSpPr>
          <p:nvPr>
            <p:ph type="body" idx="1"/>
          </p:nvPr>
        </p:nvSpPr>
        <p:spPr/>
        <p:txBody>
          <a:bodyPr/>
          <a:lstStyle/>
          <a:p>
            <a:pPr marL="571500" indent="-571500">
              <a:lnSpc>
                <a:spcPct val="250000"/>
              </a:lnSpc>
              <a:buFont typeface="+mj-ea"/>
              <a:buAutoNum type="ea1JpnChsDbPeriod"/>
            </a:pPr>
            <a:r>
              <a:rPr lang="zh-CN" altLang="en-US" sz="2800" dirty="0">
                <a:latin typeface="微软雅黑" panose="020B0503020204020204" pitchFamily="34" charset="-122"/>
                <a:ea typeface="微软雅黑" panose="020B0503020204020204" pitchFamily="34" charset="-122"/>
              </a:rPr>
              <a:t>人力资源管理的角色</a:t>
            </a:r>
            <a:r>
              <a:rPr lang="zh-CN" altLang="en-US" sz="2800" dirty="0" smtClean="0">
                <a:latin typeface="微软雅黑" panose="020B0503020204020204" pitchFamily="34" charset="-122"/>
                <a:ea typeface="微软雅黑" panose="020B0503020204020204" pitchFamily="34" charset="-122"/>
              </a:rPr>
              <a:t>素质</a:t>
            </a:r>
            <a:endParaRPr lang="en-US" altLang="zh-CN" sz="2800" dirty="0" smtClean="0">
              <a:latin typeface="微软雅黑" panose="020B0503020204020204" pitchFamily="34" charset="-122"/>
              <a:ea typeface="微软雅黑" panose="020B0503020204020204" pitchFamily="34" charset="-122"/>
            </a:endParaRPr>
          </a:p>
          <a:p>
            <a:pPr marL="571500" indent="-571500">
              <a:lnSpc>
                <a:spcPct val="250000"/>
              </a:lnSpc>
              <a:buFont typeface="+mj-ea"/>
              <a:buAutoNum type="ea1JpnChsDbPeriod"/>
            </a:pPr>
            <a:r>
              <a:rPr lang="zh-CN" altLang="en-US" sz="2800" dirty="0">
                <a:latin typeface="微软雅黑" panose="020B0503020204020204" pitchFamily="34" charset="-122"/>
                <a:ea typeface="微软雅黑" panose="020B0503020204020204" pitchFamily="34" charset="-122"/>
              </a:rPr>
              <a:t>人力资源管理的主要</a:t>
            </a:r>
            <a:r>
              <a:rPr lang="zh-CN" altLang="en-US" sz="2800" dirty="0" smtClean="0">
                <a:latin typeface="微软雅黑" panose="020B0503020204020204" pitchFamily="34" charset="-122"/>
                <a:ea typeface="微软雅黑" panose="020B0503020204020204" pitchFamily="34" charset="-122"/>
              </a:rPr>
              <a:t>职能</a:t>
            </a:r>
            <a:endParaRPr lang="en-US" altLang="zh-CN" sz="2800" dirty="0" smtClean="0">
              <a:latin typeface="微软雅黑" panose="020B0503020204020204" pitchFamily="34" charset="-122"/>
              <a:ea typeface="微软雅黑" panose="020B0503020204020204" pitchFamily="34" charset="-122"/>
            </a:endParaRPr>
          </a:p>
          <a:p>
            <a:pPr marL="571500" indent="-571500">
              <a:lnSpc>
                <a:spcPct val="250000"/>
              </a:lnSpc>
              <a:buFont typeface="+mj-ea"/>
              <a:buAutoNum type="ea1JpnChsDbPeriod"/>
            </a:pPr>
            <a:r>
              <a:rPr lang="zh-CN" altLang="en-US" sz="2800" dirty="0">
                <a:latin typeface="微软雅黑" panose="020B0503020204020204" pitchFamily="34" charset="-122"/>
                <a:ea typeface="微软雅黑" panose="020B0503020204020204" pitchFamily="34" charset="-122"/>
              </a:rPr>
              <a:t>人力资源管理的作用目标</a:t>
            </a:r>
            <a:endParaRPr lang="zh-CN" altLang="zh-CN" sz="2800" dirty="0">
              <a:latin typeface="微软雅黑" panose="020B0503020204020204" pitchFamily="34" charset="-122"/>
              <a:ea typeface="微软雅黑" panose="020B0503020204020204" pitchFamily="34" charset="-122"/>
            </a:endParaRPr>
          </a:p>
        </p:txBody>
      </p:sp>
      <p:pic>
        <p:nvPicPr>
          <p:cNvPr id="11" name="Picture 7" descr="C:\Users\Tany\Desktop\Collaborate Icon.png"/>
          <p:cNvPicPr>
            <a:picLocks noChangeAspect="1" noChangeArrowheads="1"/>
          </p:cNvPicPr>
          <p:nvPr/>
        </p:nvPicPr>
        <p:blipFill>
          <a:blip r:embed="rId1" cstate="email"/>
          <a:srcRect/>
          <a:stretch>
            <a:fillRect/>
          </a:stretch>
        </p:blipFill>
        <p:spPr bwMode="auto">
          <a:xfrm>
            <a:off x="5374062" y="3510279"/>
            <a:ext cx="835013" cy="102129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C:\Users\Tany\Desktop\Twitter_Icon.png"/>
          <p:cNvPicPr>
            <a:picLocks noChangeAspect="1" noChangeArrowheads="1"/>
          </p:cNvPicPr>
          <p:nvPr/>
        </p:nvPicPr>
        <p:blipFill>
          <a:blip r:embed="rId2" cstate="email"/>
          <a:srcRect/>
          <a:stretch>
            <a:fillRect/>
          </a:stretch>
        </p:blipFill>
        <p:spPr bwMode="auto">
          <a:xfrm>
            <a:off x="5394401" y="2139109"/>
            <a:ext cx="794337" cy="79957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0" descr="C:\Users\Tany\Desktop\Cloud Icon.png"/>
          <p:cNvPicPr>
            <a:picLocks noChangeAspect="1" noChangeArrowheads="1"/>
          </p:cNvPicPr>
          <p:nvPr/>
        </p:nvPicPr>
        <p:blipFill>
          <a:blip r:embed="rId3" cstate="email"/>
          <a:srcRect/>
          <a:stretch>
            <a:fillRect/>
          </a:stretch>
        </p:blipFill>
        <p:spPr bwMode="auto">
          <a:xfrm>
            <a:off x="8046159" y="1415621"/>
            <a:ext cx="862717" cy="86271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2" descr="C:\Users\Tany\Desktop\Money Icon.png"/>
          <p:cNvPicPr>
            <a:picLocks noChangeAspect="1" noChangeArrowheads="1"/>
          </p:cNvPicPr>
          <p:nvPr/>
        </p:nvPicPr>
        <p:blipFill>
          <a:blip r:embed="rId4" cstate="email"/>
          <a:srcRect/>
          <a:stretch>
            <a:fillRect/>
          </a:stretch>
        </p:blipFill>
        <p:spPr bwMode="auto">
          <a:xfrm>
            <a:off x="6395704" y="1251904"/>
            <a:ext cx="858815" cy="88720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a:blip r:embed="rId5" cstate="email"/>
          <a:stretch>
            <a:fillRect/>
          </a:stretch>
        </p:blipFill>
        <p:spPr bwMode="auto">
          <a:xfrm>
            <a:off x="7102119" y="1097849"/>
            <a:ext cx="4008392" cy="52083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500"/>
                                        <p:tgtEl>
                                          <p:spTgt spid="819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195">
                                            <p:txEl>
                                              <p:pRg st="1" end="1"/>
                                            </p:txEl>
                                          </p:spTgt>
                                        </p:tgtEl>
                                        <p:attrNameLst>
                                          <p:attrName>style.visibility</p:attrName>
                                        </p:attrNameLst>
                                      </p:cBhvr>
                                      <p:to>
                                        <p:strVal val="visible"/>
                                      </p:to>
                                    </p:set>
                                    <p:animEffect transition="in" filter="fade">
                                      <p:cBhvr>
                                        <p:cTn id="10" dur="500"/>
                                        <p:tgtEl>
                                          <p:spTgt spid="8195">
                                            <p:txEl>
                                              <p:pRg st="1" end="1"/>
                                            </p:txEl>
                                          </p:spTgt>
                                        </p:tgtEl>
                                      </p:cBhvr>
                                    </p:animEffect>
                                  </p:childTnLst>
                                </p:cTn>
                              </p:par>
                            </p:childTnLst>
                          </p:cTn>
                        </p:par>
                        <p:par>
                          <p:cTn id="11" fill="hold">
                            <p:stCondLst>
                              <p:cond delay="500"/>
                            </p:stCondLst>
                            <p:childTnLst>
                              <p:par>
                                <p:cTn id="12" presetID="6" presetClass="emph" presetSubtype="0" fill="hold" nodeType="afterEffect">
                                  <p:stCondLst>
                                    <p:cond delay="0"/>
                                  </p:stCondLst>
                                  <p:childTnLst>
                                    <p:animScale>
                                      <p:cBhvr>
                                        <p:cTn id="13" dur="1000" fill="hold"/>
                                        <p:tgtEl>
                                          <p:spTgt spid="10"/>
                                        </p:tgtEl>
                                      </p:cBhvr>
                                      <p:by x="70000" y="70000"/>
                                    </p:animScale>
                                  </p:childTnLst>
                                </p:cTn>
                              </p:par>
                              <p:par>
                                <p:cTn id="14" presetID="42" presetClass="path" presetSubtype="0" accel="50000" decel="50000" fill="hold" nodeType="withEffect">
                                  <p:stCondLst>
                                    <p:cond delay="0"/>
                                  </p:stCondLst>
                                  <p:childTnLst>
                                    <p:animMotion origin="layout" path="M -3.33333E-6 -4.81481E-6 L -0.15451 0.11644 " pathEditMode="relative" rAng="0" ptsTypes="AA">
                                      <p:cBhvr>
                                        <p:cTn id="15" dur="1000" fill="hold"/>
                                        <p:tgtEl>
                                          <p:spTgt spid="10"/>
                                        </p:tgtEl>
                                        <p:attrNameLst>
                                          <p:attrName>ppt_x</p:attrName>
                                          <p:attrName>ppt_y</p:attrName>
                                        </p:attrNameLst>
                                      </p:cBhvr>
                                      <p:rCtr x="-7726" y="5810"/>
                                    </p:animMotion>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pPr marL="571500" indent="-571500">
              <a:buFont typeface="+mj-ea"/>
              <a:buAutoNum type="ea1JpnChsDbPeriod"/>
            </a:pPr>
            <a:r>
              <a:rPr lang="zh-CN" altLang="en-US" sz="2800" dirty="0">
                <a:latin typeface="微软雅黑" panose="020B0503020204020204" pitchFamily="34" charset="-122"/>
                <a:ea typeface="微软雅黑" panose="020B0503020204020204" pitchFamily="34" charset="-122"/>
              </a:rPr>
              <a:t>人力资源管理的角色素质</a:t>
            </a:r>
            <a:endParaRPr lang="zh-CN" altLang="en-US" sz="2800" dirty="0">
              <a:latin typeface="微软雅黑" panose="020B0503020204020204" pitchFamily="34" charset="-122"/>
              <a:ea typeface="微软雅黑" panose="020B0503020204020204" pitchFamily="34" charset="-122"/>
            </a:endParaRPr>
          </a:p>
        </p:txBody>
      </p:sp>
      <p:sp>
        <p:nvSpPr>
          <p:cNvPr id="73" name="Rectangle 11"/>
          <p:cNvSpPr>
            <a:spLocks noChangeArrowheads="1"/>
          </p:cNvSpPr>
          <p:nvPr/>
        </p:nvSpPr>
        <p:spPr bwMode="auto">
          <a:xfrm>
            <a:off x="0" y="1119505"/>
            <a:ext cx="9144000" cy="453916"/>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457200" indent="-457200" algn="ctr" defTabSz="801370">
              <a:buFont typeface="+mj-lt"/>
              <a:buAutoNum type="arabicPeriod"/>
            </a:pPr>
            <a:r>
              <a:rPr lang="zh-CN" altLang="en-US" sz="2000" dirty="0">
                <a:latin typeface="微软雅黑" panose="020B0503020204020204" pitchFamily="34" charset="-122"/>
                <a:ea typeface="微软雅黑" panose="020B0503020204020204" pitchFamily="34" charset="-122"/>
              </a:rPr>
              <a:t>人力资源管理体系的构建</a:t>
            </a:r>
            <a:endParaRPr lang="zh-CN" altLang="en-US" sz="2000"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817564" y="1769747"/>
            <a:ext cx="7793036" cy="4165597"/>
            <a:chOff x="817564" y="1769747"/>
            <a:chExt cx="7793036" cy="4165597"/>
          </a:xfrm>
        </p:grpSpPr>
        <p:sp>
          <p:nvSpPr>
            <p:cNvPr id="25" name="AutoShape 3303"/>
            <p:cNvSpPr>
              <a:spLocks noChangeArrowheads="1"/>
            </p:cNvSpPr>
            <p:nvPr/>
          </p:nvSpPr>
          <p:spPr bwMode="auto">
            <a:xfrm rot="1535903">
              <a:off x="3248026" y="1903095"/>
              <a:ext cx="2344738" cy="4032249"/>
            </a:xfrm>
            <a:prstGeom prst="triangle">
              <a:avLst>
                <a:gd name="adj" fmla="val 16926"/>
              </a:avLst>
            </a:prstGeom>
            <a:solidFill>
              <a:srgbClr val="3366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26" name="AutoShape 3304"/>
            <p:cNvSpPr>
              <a:spLocks noChangeArrowheads="1"/>
            </p:cNvSpPr>
            <p:nvPr/>
          </p:nvSpPr>
          <p:spPr bwMode="auto">
            <a:xfrm rot="1535903">
              <a:off x="3587751" y="2312670"/>
              <a:ext cx="2344738" cy="2376487"/>
            </a:xfrm>
            <a:prstGeom prst="triangle">
              <a:avLst>
                <a:gd name="adj" fmla="val 10278"/>
              </a:avLst>
            </a:prstGeom>
            <a:solidFill>
              <a:srgbClr val="0099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27" name="AutoShape 3305"/>
            <p:cNvSpPr>
              <a:spLocks noChangeArrowheads="1"/>
            </p:cNvSpPr>
            <p:nvPr/>
          </p:nvSpPr>
          <p:spPr bwMode="auto">
            <a:xfrm rot="1535903">
              <a:off x="4090988" y="1809432"/>
              <a:ext cx="866775" cy="1490662"/>
            </a:xfrm>
            <a:prstGeom prst="triangle">
              <a:avLst>
                <a:gd name="adj" fmla="val 16926"/>
              </a:avLst>
            </a:prstGeom>
            <a:solidFill>
              <a:srgbClr val="FFCC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28" name="AutoShape 3297"/>
            <p:cNvSpPr>
              <a:spLocks noChangeArrowheads="1"/>
            </p:cNvSpPr>
            <p:nvPr/>
          </p:nvSpPr>
          <p:spPr bwMode="auto">
            <a:xfrm rot="20064097" flipH="1">
              <a:off x="3571876" y="1903095"/>
              <a:ext cx="2344738" cy="4032249"/>
            </a:xfrm>
            <a:prstGeom prst="triangle">
              <a:avLst>
                <a:gd name="adj" fmla="val 16926"/>
              </a:avLst>
            </a:prstGeom>
            <a:solidFill>
              <a:srgbClr val="92D05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29" name="AutoShape 3291"/>
            <p:cNvSpPr>
              <a:spLocks noChangeArrowheads="1"/>
            </p:cNvSpPr>
            <p:nvPr/>
          </p:nvSpPr>
          <p:spPr bwMode="auto">
            <a:xfrm rot="20064097" flipH="1">
              <a:off x="4206876" y="1809432"/>
              <a:ext cx="866775" cy="1490662"/>
            </a:xfrm>
            <a:prstGeom prst="triangle">
              <a:avLst>
                <a:gd name="adj" fmla="val 16926"/>
              </a:avLst>
            </a:prstGeom>
            <a:solidFill>
              <a:srgbClr val="FF99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grpSp>
          <p:nvGrpSpPr>
            <p:cNvPr id="30" name="Group 3317"/>
            <p:cNvGrpSpPr/>
            <p:nvPr/>
          </p:nvGrpSpPr>
          <p:grpSpPr bwMode="auto">
            <a:xfrm>
              <a:off x="4652963" y="1769747"/>
              <a:ext cx="2925763" cy="400050"/>
              <a:chOff x="2835" y="851"/>
              <a:chExt cx="1843" cy="252"/>
            </a:xfrm>
          </p:grpSpPr>
          <p:grpSp>
            <p:nvGrpSpPr>
              <p:cNvPr id="59" name="Group 3313"/>
              <p:cNvGrpSpPr/>
              <p:nvPr/>
            </p:nvGrpSpPr>
            <p:grpSpPr bwMode="auto">
              <a:xfrm>
                <a:off x="2835" y="958"/>
                <a:ext cx="861" cy="113"/>
                <a:chOff x="2835" y="958"/>
                <a:chExt cx="861" cy="113"/>
              </a:xfrm>
            </p:grpSpPr>
            <p:sp>
              <p:nvSpPr>
                <p:cNvPr id="63" name="Line 3310"/>
                <p:cNvSpPr>
                  <a:spLocks noChangeShapeType="1"/>
                </p:cNvSpPr>
                <p:nvPr/>
              </p:nvSpPr>
              <p:spPr bwMode="auto">
                <a:xfrm>
                  <a:off x="2925" y="1014"/>
                  <a:ext cx="771" cy="0"/>
                </a:xfrm>
                <a:prstGeom prst="line">
                  <a:avLst/>
                </a:prstGeom>
                <a:noFill/>
                <a:ln w="12700" cap="rnd">
                  <a:solidFill>
                    <a:srgbClr val="808080"/>
                  </a:solidFill>
                  <a:prstDash val="sysDot"/>
                  <a:round/>
                  <a:tailEnd type="diamo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64" name="Oval 3311"/>
                <p:cNvSpPr>
                  <a:spLocks noChangeArrowheads="1"/>
                </p:cNvSpPr>
                <p:nvPr/>
              </p:nvSpPr>
              <p:spPr bwMode="auto">
                <a:xfrm>
                  <a:off x="2835" y="958"/>
                  <a:ext cx="113" cy="113"/>
                </a:xfrm>
                <a:prstGeom prst="ellipse">
                  <a:avLst/>
                </a:prstGeom>
                <a:solidFill>
                  <a:srgbClr val="FFFFFF"/>
                </a:solidFill>
                <a:ln w="12700" cap="rnd" algn="ctr">
                  <a:solidFill>
                    <a:srgbClr val="808080"/>
                  </a:solidFill>
                  <a:prstDash val="sysDot"/>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60" name="Text Box 3314"/>
              <p:cNvSpPr txBox="1">
                <a:spLocks noChangeArrowheads="1"/>
              </p:cNvSpPr>
              <p:nvPr/>
            </p:nvSpPr>
            <p:spPr bwMode="auto">
              <a:xfrm>
                <a:off x="3680" y="851"/>
                <a:ext cx="377" cy="252"/>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eaLnBrk="0" hangingPunct="0">
                  <a:defRPr kumimoji="1" sz="800">
                    <a:solidFill>
                      <a:schemeClr val="tx1"/>
                    </a:solidFill>
                    <a:latin typeface="Gulim" panose="020B0600000101010101" pitchFamily="34" charset="-127"/>
                    <a:ea typeface="Gulim" panose="020B0600000101010101" pitchFamily="34" charset="-127"/>
                  </a:defRPr>
                </a:lvl1pPr>
                <a:lvl2pPr marL="742950" indent="-285750" eaLnBrk="0" hangingPunct="0">
                  <a:defRPr kumimoji="1" sz="800">
                    <a:solidFill>
                      <a:schemeClr val="tx1"/>
                    </a:solidFill>
                    <a:latin typeface="Gulim" panose="020B0600000101010101" pitchFamily="34" charset="-127"/>
                    <a:ea typeface="Gulim" panose="020B0600000101010101" pitchFamily="34" charset="-127"/>
                  </a:defRPr>
                </a:lvl2pPr>
                <a:lvl3pPr marL="1143000" indent="-228600" eaLnBrk="0" hangingPunct="0">
                  <a:defRPr kumimoji="1" sz="800">
                    <a:solidFill>
                      <a:schemeClr val="tx1"/>
                    </a:solidFill>
                    <a:latin typeface="Gulim" panose="020B0600000101010101" pitchFamily="34" charset="-127"/>
                    <a:ea typeface="Gulim" panose="020B0600000101010101" pitchFamily="34" charset="-127"/>
                  </a:defRPr>
                </a:lvl3pPr>
                <a:lvl4pPr marL="1600200" indent="-228600" eaLnBrk="0" hangingPunct="0">
                  <a:defRPr kumimoji="1" sz="800">
                    <a:solidFill>
                      <a:schemeClr val="tx1"/>
                    </a:solidFill>
                    <a:latin typeface="Gulim" panose="020B0600000101010101" pitchFamily="34" charset="-127"/>
                    <a:ea typeface="Gulim" panose="020B0600000101010101" pitchFamily="34" charset="-127"/>
                  </a:defRPr>
                </a:lvl4pPr>
                <a:lvl5pPr marL="2057400" indent="-228600" eaLnBrk="0" hangingPunct="0">
                  <a:defRPr kumimoji="1" sz="800">
                    <a:solidFill>
                      <a:schemeClr val="tx1"/>
                    </a:solidFill>
                    <a:latin typeface="Gulim" panose="020B0600000101010101" pitchFamily="34" charset="-127"/>
                    <a:ea typeface="Gulim"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9pPr>
              </a:lstStyle>
              <a:p>
                <a:pPr lvl="0" eaLnBrk="1" fontAlgn="auto" hangingPunct="1">
                  <a:spcBef>
                    <a:spcPts val="0"/>
                  </a:spcBef>
                  <a:spcAft>
                    <a:spcPts val="0"/>
                  </a:spcAft>
                </a:pPr>
                <a:r>
                  <a:rPr lang="en-US" altLang="ko-KR" sz="2000" kern="0" dirty="0">
                    <a:solidFill>
                      <a:srgbClr val="000000"/>
                    </a:solidFill>
                    <a:latin typeface="Arial Black" panose="020B0A04020102020204" pitchFamily="34" charset="0"/>
                  </a:rPr>
                  <a:t>HR</a:t>
                </a:r>
                <a:endParaRPr lang="en-US" altLang="ko-KR" sz="2000" kern="0" dirty="0">
                  <a:solidFill>
                    <a:srgbClr val="000000"/>
                  </a:solidFill>
                  <a:latin typeface="Arial Black" panose="020B0A04020102020204" pitchFamily="34" charset="0"/>
                </a:endParaRPr>
              </a:p>
            </p:txBody>
          </p:sp>
          <p:sp>
            <p:nvSpPr>
              <p:cNvPr id="61" name="Rectangle 3315"/>
              <p:cNvSpPr>
                <a:spLocks noChangeArrowheads="1"/>
              </p:cNvSpPr>
              <p:nvPr/>
            </p:nvSpPr>
            <p:spPr bwMode="auto">
              <a:xfrm>
                <a:off x="3980" y="853"/>
                <a:ext cx="69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lvl="0" defTabSz="-635" eaLnBrk="1" fontAlgn="auto" hangingPunct="1">
                  <a:spcBef>
                    <a:spcPts val="0"/>
                  </a:spcBef>
                  <a:spcAft>
                    <a:spcPts val="0"/>
                  </a:spcAft>
                  <a:tabLst>
                    <a:tab pos="482600" algn="l"/>
                  </a:tabLst>
                </a:pPr>
                <a:r>
                  <a:rPr lang="zh-CN" altLang="en-US" b="1" kern="0" dirty="0">
                    <a:solidFill>
                      <a:sysClr val="windowText" lastClr="000000"/>
                    </a:solidFill>
                    <a:latin typeface="微软雅黑" panose="020B0503020204020204" pitchFamily="34" charset="-122"/>
                    <a:ea typeface="微软雅黑" panose="020B0503020204020204" pitchFamily="34" charset="-122"/>
                  </a:rPr>
                  <a:t>企业文化</a:t>
                </a:r>
                <a:endParaRPr lang="zh-CN" altLang="en-US" b="1" kern="0" dirty="0">
                  <a:solidFill>
                    <a:sysClr val="windowText" lastClr="000000"/>
                  </a:solidFill>
                  <a:latin typeface="微软雅黑" panose="020B0503020204020204" pitchFamily="34" charset="-122"/>
                  <a:ea typeface="微软雅黑" panose="020B0503020204020204" pitchFamily="34" charset="-122"/>
                </a:endParaRPr>
              </a:p>
            </p:txBody>
          </p:sp>
          <p:sp>
            <p:nvSpPr>
              <p:cNvPr id="62" name="Line 3316"/>
              <p:cNvSpPr>
                <a:spLocks noChangeShapeType="1"/>
              </p:cNvSpPr>
              <p:nvPr/>
            </p:nvSpPr>
            <p:spPr bwMode="auto">
              <a:xfrm>
                <a:off x="3730" y="1071"/>
                <a:ext cx="816" cy="0"/>
              </a:xfrm>
              <a:prstGeom prst="line">
                <a:avLst/>
              </a:prstGeom>
              <a:noFill/>
              <a:ln w="15875">
                <a:solidFill>
                  <a:srgbClr val="FF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31" name="Line 3320"/>
            <p:cNvSpPr>
              <a:spLocks noChangeShapeType="1"/>
            </p:cNvSpPr>
            <p:nvPr/>
          </p:nvSpPr>
          <p:spPr bwMode="auto">
            <a:xfrm>
              <a:off x="5661026" y="3487420"/>
              <a:ext cx="358775" cy="0"/>
            </a:xfrm>
            <a:prstGeom prst="line">
              <a:avLst/>
            </a:prstGeom>
            <a:noFill/>
            <a:ln w="12700" cap="rnd">
              <a:solidFill>
                <a:srgbClr val="808080"/>
              </a:solidFill>
              <a:prstDash val="sysDot"/>
              <a:round/>
              <a:tailEnd type="diamo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2" name="Oval 3321"/>
            <p:cNvSpPr>
              <a:spLocks noChangeArrowheads="1"/>
            </p:cNvSpPr>
            <p:nvPr/>
          </p:nvSpPr>
          <p:spPr bwMode="auto">
            <a:xfrm>
              <a:off x="5516563" y="3398520"/>
              <a:ext cx="179388" cy="179387"/>
            </a:xfrm>
            <a:prstGeom prst="ellipse">
              <a:avLst/>
            </a:prstGeom>
            <a:solidFill>
              <a:srgbClr val="FFFFFF"/>
            </a:solidFill>
            <a:ln w="12700" cap="rnd" algn="ctr">
              <a:solidFill>
                <a:srgbClr val="808080"/>
              </a:solidFill>
              <a:prstDash val="sysDot"/>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3" name="Text Box 3322"/>
            <p:cNvSpPr txBox="1">
              <a:spLocks noChangeArrowheads="1"/>
            </p:cNvSpPr>
            <p:nvPr/>
          </p:nvSpPr>
          <p:spPr bwMode="auto">
            <a:xfrm>
              <a:off x="6042026" y="3181032"/>
              <a:ext cx="1801813" cy="369887"/>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eaLnBrk="0" hangingPunct="0">
                <a:defRPr kumimoji="1" sz="800">
                  <a:solidFill>
                    <a:schemeClr val="tx1"/>
                  </a:solidFill>
                  <a:latin typeface="Gulim" panose="020B0600000101010101" pitchFamily="34" charset="-127"/>
                  <a:ea typeface="Gulim" panose="020B0600000101010101" pitchFamily="34" charset="-127"/>
                </a:defRPr>
              </a:lvl1pPr>
              <a:lvl2pPr marL="742950" indent="-285750" eaLnBrk="0" hangingPunct="0">
                <a:defRPr kumimoji="1" sz="800">
                  <a:solidFill>
                    <a:schemeClr val="tx1"/>
                  </a:solidFill>
                  <a:latin typeface="Gulim" panose="020B0600000101010101" pitchFamily="34" charset="-127"/>
                  <a:ea typeface="Gulim" panose="020B0600000101010101" pitchFamily="34" charset="-127"/>
                </a:defRPr>
              </a:lvl2pPr>
              <a:lvl3pPr marL="1143000" indent="-228600" eaLnBrk="0" hangingPunct="0">
                <a:defRPr kumimoji="1" sz="800">
                  <a:solidFill>
                    <a:schemeClr val="tx1"/>
                  </a:solidFill>
                  <a:latin typeface="Gulim" panose="020B0600000101010101" pitchFamily="34" charset="-127"/>
                  <a:ea typeface="Gulim" panose="020B0600000101010101" pitchFamily="34" charset="-127"/>
                </a:defRPr>
              </a:lvl3pPr>
              <a:lvl4pPr marL="1600200" indent="-228600" eaLnBrk="0" hangingPunct="0">
                <a:defRPr kumimoji="1" sz="800">
                  <a:solidFill>
                    <a:schemeClr val="tx1"/>
                  </a:solidFill>
                  <a:latin typeface="Gulim" panose="020B0600000101010101" pitchFamily="34" charset="-127"/>
                  <a:ea typeface="Gulim" panose="020B0600000101010101" pitchFamily="34" charset="-127"/>
                </a:defRPr>
              </a:lvl4pPr>
              <a:lvl5pPr marL="2057400" indent="-228600" eaLnBrk="0" hangingPunct="0">
                <a:defRPr kumimoji="1" sz="800">
                  <a:solidFill>
                    <a:schemeClr val="tx1"/>
                  </a:solidFill>
                  <a:latin typeface="Gulim" panose="020B0600000101010101" pitchFamily="34" charset="-127"/>
                  <a:ea typeface="Gulim"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9pPr>
            </a:lstStyle>
            <a:p>
              <a:pPr lvl="0" eaLnBrk="1" fontAlgn="auto" hangingPunct="1">
                <a:spcBef>
                  <a:spcPts val="0"/>
                </a:spcBef>
                <a:spcAft>
                  <a:spcPts val="0"/>
                </a:spcAft>
              </a:pPr>
              <a:r>
                <a:rPr lang="zh-CN" altLang="en-US" sz="1800" b="1" kern="0" dirty="0">
                  <a:solidFill>
                    <a:srgbClr val="000000"/>
                  </a:solidFill>
                  <a:latin typeface="微软雅黑" panose="020B0503020204020204" pitchFamily="34" charset="-122"/>
                  <a:ea typeface="微软雅黑" panose="020B0503020204020204" pitchFamily="34" charset="-122"/>
                </a:rPr>
                <a:t>岗位体系的建立</a:t>
              </a:r>
              <a:endParaRPr kumimoji="1" lang="en-US" altLang="ko-KR" sz="18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34" name="Rectangle 3323"/>
            <p:cNvSpPr>
              <a:spLocks noChangeArrowheads="1"/>
            </p:cNvSpPr>
            <p:nvPr/>
          </p:nvSpPr>
          <p:spPr bwMode="auto">
            <a:xfrm>
              <a:off x="6039487" y="3626038"/>
              <a:ext cx="235775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defTabSz="-635" eaLnBrk="1" fontAlgn="auto" hangingPunct="1">
                <a:spcBef>
                  <a:spcPts val="0"/>
                </a:spcBef>
                <a:spcAft>
                  <a:spcPts val="0"/>
                </a:spcAft>
                <a:tabLst>
                  <a:tab pos="482600" algn="l"/>
                </a:tabLst>
              </a:pPr>
              <a:r>
                <a:rPr lang="zh-CN" altLang="en-US" sz="1600" kern="0" dirty="0">
                  <a:solidFill>
                    <a:sysClr val="windowText" lastClr="000000"/>
                  </a:solidFill>
                  <a:latin typeface="微软雅黑" panose="020B0503020204020204" pitchFamily="34" charset="-122"/>
                  <a:ea typeface="微软雅黑" panose="020B0503020204020204" pitchFamily="34" charset="-122"/>
                </a:rPr>
                <a:t>工作分析、岗位评估、</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a:p>
              <a:pPr lvl="0" defTabSz="-635" eaLnBrk="1" fontAlgn="auto" hangingPunct="1">
                <a:spcBef>
                  <a:spcPts val="0"/>
                </a:spcBef>
                <a:spcAft>
                  <a:spcPts val="0"/>
                </a:spcAft>
                <a:tabLst>
                  <a:tab pos="482600" algn="l"/>
                </a:tabLst>
              </a:pPr>
              <a:r>
                <a:rPr lang="zh-CN" altLang="en-US" sz="1600" kern="0" dirty="0">
                  <a:solidFill>
                    <a:sysClr val="windowText" lastClr="000000"/>
                  </a:solidFill>
                  <a:latin typeface="微软雅黑" panose="020B0503020204020204" pitchFamily="34" charset="-122"/>
                  <a:ea typeface="微软雅黑" panose="020B0503020204020204" pitchFamily="34" charset="-122"/>
                </a:rPr>
                <a:t>岗位说明书的编写。</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p:txBody>
        </p:sp>
        <p:sp>
          <p:nvSpPr>
            <p:cNvPr id="35" name="Line 3324"/>
            <p:cNvSpPr>
              <a:spLocks noChangeShapeType="1"/>
            </p:cNvSpPr>
            <p:nvPr/>
          </p:nvSpPr>
          <p:spPr bwMode="auto">
            <a:xfrm>
              <a:off x="6073776" y="3577907"/>
              <a:ext cx="1295400" cy="0"/>
            </a:xfrm>
            <a:prstGeom prst="line">
              <a:avLst/>
            </a:prstGeom>
            <a:noFill/>
            <a:ln w="15875">
              <a:solidFill>
                <a:srgbClr val="CCFFCC"/>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36" name="Group 3332"/>
            <p:cNvGrpSpPr/>
            <p:nvPr/>
          </p:nvGrpSpPr>
          <p:grpSpPr bwMode="auto">
            <a:xfrm>
              <a:off x="1600201" y="1801497"/>
              <a:ext cx="2911475" cy="403225"/>
              <a:chOff x="912" y="871"/>
              <a:chExt cx="1834" cy="254"/>
            </a:xfrm>
          </p:grpSpPr>
          <p:grpSp>
            <p:nvGrpSpPr>
              <p:cNvPr id="53" name="Group 3326"/>
              <p:cNvGrpSpPr/>
              <p:nvPr/>
            </p:nvGrpSpPr>
            <p:grpSpPr bwMode="auto">
              <a:xfrm rot="10800000">
                <a:off x="1885" y="963"/>
                <a:ext cx="861" cy="113"/>
                <a:chOff x="2835" y="958"/>
                <a:chExt cx="861" cy="113"/>
              </a:xfrm>
            </p:grpSpPr>
            <p:sp>
              <p:nvSpPr>
                <p:cNvPr id="57" name="Line 3327"/>
                <p:cNvSpPr>
                  <a:spLocks noChangeShapeType="1"/>
                </p:cNvSpPr>
                <p:nvPr/>
              </p:nvSpPr>
              <p:spPr bwMode="auto">
                <a:xfrm>
                  <a:off x="2925" y="1014"/>
                  <a:ext cx="771" cy="0"/>
                </a:xfrm>
                <a:prstGeom prst="line">
                  <a:avLst/>
                </a:prstGeom>
                <a:noFill/>
                <a:ln w="12700" cap="rnd">
                  <a:solidFill>
                    <a:srgbClr val="808080"/>
                  </a:solidFill>
                  <a:prstDash val="sysDot"/>
                  <a:round/>
                  <a:tailEnd type="diamo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58" name="Oval 3328"/>
                <p:cNvSpPr>
                  <a:spLocks noChangeArrowheads="1"/>
                </p:cNvSpPr>
                <p:nvPr/>
              </p:nvSpPr>
              <p:spPr bwMode="auto">
                <a:xfrm>
                  <a:off x="2835" y="958"/>
                  <a:ext cx="113" cy="113"/>
                </a:xfrm>
                <a:prstGeom prst="ellipse">
                  <a:avLst/>
                </a:prstGeom>
                <a:solidFill>
                  <a:srgbClr val="FFFFFF"/>
                </a:solidFill>
                <a:ln w="12700" cap="rnd" algn="ctr">
                  <a:solidFill>
                    <a:srgbClr val="808080"/>
                  </a:solidFill>
                  <a:prstDash val="sysDot"/>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54" name="Text Box 3329"/>
              <p:cNvSpPr txBox="1">
                <a:spLocks noChangeArrowheads="1"/>
              </p:cNvSpPr>
              <p:nvPr/>
            </p:nvSpPr>
            <p:spPr bwMode="auto">
              <a:xfrm>
                <a:off x="1532" y="873"/>
                <a:ext cx="377" cy="252"/>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eaLnBrk="0" hangingPunct="0">
                  <a:defRPr kumimoji="1" sz="800">
                    <a:solidFill>
                      <a:schemeClr val="tx1"/>
                    </a:solidFill>
                    <a:latin typeface="Gulim" panose="020B0600000101010101" pitchFamily="34" charset="-127"/>
                    <a:ea typeface="Gulim" panose="020B0600000101010101" pitchFamily="34" charset="-127"/>
                  </a:defRPr>
                </a:lvl1pPr>
                <a:lvl2pPr marL="742950" indent="-285750" eaLnBrk="0" hangingPunct="0">
                  <a:defRPr kumimoji="1" sz="800">
                    <a:solidFill>
                      <a:schemeClr val="tx1"/>
                    </a:solidFill>
                    <a:latin typeface="Gulim" panose="020B0600000101010101" pitchFamily="34" charset="-127"/>
                    <a:ea typeface="Gulim" panose="020B0600000101010101" pitchFamily="34" charset="-127"/>
                  </a:defRPr>
                </a:lvl2pPr>
                <a:lvl3pPr marL="1143000" indent="-228600" eaLnBrk="0" hangingPunct="0">
                  <a:defRPr kumimoji="1" sz="800">
                    <a:solidFill>
                      <a:schemeClr val="tx1"/>
                    </a:solidFill>
                    <a:latin typeface="Gulim" panose="020B0600000101010101" pitchFamily="34" charset="-127"/>
                    <a:ea typeface="Gulim" panose="020B0600000101010101" pitchFamily="34" charset="-127"/>
                  </a:defRPr>
                </a:lvl3pPr>
                <a:lvl4pPr marL="1600200" indent="-228600" eaLnBrk="0" hangingPunct="0">
                  <a:defRPr kumimoji="1" sz="800">
                    <a:solidFill>
                      <a:schemeClr val="tx1"/>
                    </a:solidFill>
                    <a:latin typeface="Gulim" panose="020B0600000101010101" pitchFamily="34" charset="-127"/>
                    <a:ea typeface="Gulim" panose="020B0600000101010101" pitchFamily="34" charset="-127"/>
                  </a:defRPr>
                </a:lvl4pPr>
                <a:lvl5pPr marL="2057400" indent="-228600" eaLnBrk="0" hangingPunct="0">
                  <a:defRPr kumimoji="1" sz="800">
                    <a:solidFill>
                      <a:schemeClr val="tx1"/>
                    </a:solidFill>
                    <a:latin typeface="Gulim" panose="020B0600000101010101" pitchFamily="34" charset="-127"/>
                    <a:ea typeface="Gulim"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9pPr>
              </a:lstStyle>
              <a:p>
                <a:pPr lvl="0" eaLnBrk="1" fontAlgn="auto" hangingPunct="1">
                  <a:spcBef>
                    <a:spcPts val="0"/>
                  </a:spcBef>
                  <a:spcAft>
                    <a:spcPts val="0"/>
                  </a:spcAft>
                </a:pPr>
                <a:r>
                  <a:rPr lang="en-US" altLang="ko-KR" sz="2000" kern="0" dirty="0">
                    <a:solidFill>
                      <a:srgbClr val="000000"/>
                    </a:solidFill>
                    <a:latin typeface="Arial Black" panose="020B0A04020102020204" pitchFamily="34" charset="0"/>
                    <a:ea typeface="Dotum" panose="020B0600000101010101" pitchFamily="34" charset="-127"/>
                  </a:rPr>
                  <a:t>HR</a:t>
                </a:r>
                <a:endParaRPr lang="en-US" altLang="ko-KR" sz="2000" kern="0" dirty="0">
                  <a:solidFill>
                    <a:srgbClr val="000000"/>
                  </a:solidFill>
                  <a:latin typeface="Arial Black" panose="020B0A04020102020204" pitchFamily="34" charset="0"/>
                  <a:ea typeface="Dotum" panose="020B0600000101010101" pitchFamily="34" charset="-127"/>
                </a:endParaRPr>
              </a:p>
            </p:txBody>
          </p:sp>
          <p:sp>
            <p:nvSpPr>
              <p:cNvPr id="55" name="Rectangle 3330"/>
              <p:cNvSpPr>
                <a:spLocks noChangeArrowheads="1"/>
              </p:cNvSpPr>
              <p:nvPr/>
            </p:nvSpPr>
            <p:spPr bwMode="auto">
              <a:xfrm>
                <a:off x="912" y="871"/>
                <a:ext cx="69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lvl="0" defTabSz="-635" eaLnBrk="1" fontAlgn="auto" hangingPunct="1">
                  <a:spcBef>
                    <a:spcPts val="0"/>
                  </a:spcBef>
                  <a:spcAft>
                    <a:spcPts val="0"/>
                  </a:spcAft>
                  <a:tabLst>
                    <a:tab pos="482600" algn="l"/>
                  </a:tabLst>
                </a:pPr>
                <a:r>
                  <a:rPr lang="zh-CN" altLang="en-US" b="1" kern="0" dirty="0" smtClean="0">
                    <a:solidFill>
                      <a:sysClr val="windowText" lastClr="000000"/>
                    </a:solidFill>
                    <a:latin typeface="微软雅黑" panose="020B0503020204020204" pitchFamily="34" charset="-122"/>
                    <a:ea typeface="微软雅黑" panose="020B0503020204020204" pitchFamily="34" charset="-122"/>
                  </a:rPr>
                  <a:t>战略规划</a:t>
                </a:r>
                <a:endParaRPr lang="zh-CN" altLang="en-US" b="1" kern="0" dirty="0">
                  <a:solidFill>
                    <a:sysClr val="windowText" lastClr="000000"/>
                  </a:solidFill>
                  <a:latin typeface="微软雅黑" panose="020B0503020204020204" pitchFamily="34" charset="-122"/>
                  <a:ea typeface="微软雅黑" panose="020B0503020204020204" pitchFamily="34" charset="-122"/>
                </a:endParaRPr>
              </a:p>
            </p:txBody>
          </p:sp>
          <p:sp>
            <p:nvSpPr>
              <p:cNvPr id="56" name="Line 3331"/>
              <p:cNvSpPr>
                <a:spLocks noChangeShapeType="1"/>
              </p:cNvSpPr>
              <p:nvPr/>
            </p:nvSpPr>
            <p:spPr bwMode="auto">
              <a:xfrm>
                <a:off x="1012" y="1093"/>
                <a:ext cx="816" cy="0"/>
              </a:xfrm>
              <a:prstGeom prst="line">
                <a:avLst/>
              </a:prstGeom>
              <a:noFill/>
              <a:ln w="15875">
                <a:solidFill>
                  <a:srgbClr val="FFCC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37" name="Line 3335"/>
            <p:cNvSpPr>
              <a:spLocks noChangeShapeType="1"/>
            </p:cNvSpPr>
            <p:nvPr/>
          </p:nvSpPr>
          <p:spPr bwMode="auto">
            <a:xfrm rot="10800000">
              <a:off x="2347913" y="3479482"/>
              <a:ext cx="1296988" cy="0"/>
            </a:xfrm>
            <a:prstGeom prst="line">
              <a:avLst/>
            </a:prstGeom>
            <a:noFill/>
            <a:ln w="12700" cap="rnd">
              <a:solidFill>
                <a:srgbClr val="808080"/>
              </a:solidFill>
              <a:prstDash val="sysDot"/>
              <a:round/>
              <a:tailEnd type="diamo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8" name="Oval 3336"/>
            <p:cNvSpPr>
              <a:spLocks noChangeArrowheads="1"/>
            </p:cNvSpPr>
            <p:nvPr/>
          </p:nvSpPr>
          <p:spPr bwMode="auto">
            <a:xfrm rot="10800000">
              <a:off x="3455988" y="3387407"/>
              <a:ext cx="179388" cy="179387"/>
            </a:xfrm>
            <a:prstGeom prst="ellipse">
              <a:avLst/>
            </a:prstGeom>
            <a:solidFill>
              <a:srgbClr val="FFFFFF"/>
            </a:solidFill>
            <a:ln w="12700" cap="rnd" algn="ctr">
              <a:solidFill>
                <a:srgbClr val="808080"/>
              </a:solidFill>
              <a:prstDash val="sysDot"/>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39" name="Group 3347"/>
            <p:cNvGrpSpPr/>
            <p:nvPr/>
          </p:nvGrpSpPr>
          <p:grpSpPr bwMode="auto">
            <a:xfrm>
              <a:off x="817564" y="3212782"/>
              <a:ext cx="3435351" cy="1201737"/>
              <a:chOff x="915" y="1760"/>
              <a:chExt cx="2164" cy="757"/>
            </a:xfrm>
          </p:grpSpPr>
          <p:sp>
            <p:nvSpPr>
              <p:cNvPr id="50" name="Text Box 3337"/>
              <p:cNvSpPr txBox="1">
                <a:spLocks noChangeArrowheads="1"/>
              </p:cNvSpPr>
              <p:nvPr/>
            </p:nvSpPr>
            <p:spPr bwMode="auto">
              <a:xfrm>
                <a:off x="915" y="1760"/>
                <a:ext cx="1135" cy="233"/>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eaLnBrk="0" hangingPunct="0">
                  <a:defRPr kumimoji="1" sz="800">
                    <a:solidFill>
                      <a:schemeClr val="tx1"/>
                    </a:solidFill>
                    <a:latin typeface="Gulim" panose="020B0600000101010101" pitchFamily="34" charset="-127"/>
                    <a:ea typeface="Gulim" panose="020B0600000101010101" pitchFamily="34" charset="-127"/>
                  </a:defRPr>
                </a:lvl1pPr>
                <a:lvl2pPr marL="742950" indent="-285750" eaLnBrk="0" hangingPunct="0">
                  <a:defRPr kumimoji="1" sz="800">
                    <a:solidFill>
                      <a:schemeClr val="tx1"/>
                    </a:solidFill>
                    <a:latin typeface="Gulim" panose="020B0600000101010101" pitchFamily="34" charset="-127"/>
                    <a:ea typeface="Gulim" panose="020B0600000101010101" pitchFamily="34" charset="-127"/>
                  </a:defRPr>
                </a:lvl2pPr>
                <a:lvl3pPr marL="1143000" indent="-228600" eaLnBrk="0" hangingPunct="0">
                  <a:defRPr kumimoji="1" sz="800">
                    <a:solidFill>
                      <a:schemeClr val="tx1"/>
                    </a:solidFill>
                    <a:latin typeface="Gulim" panose="020B0600000101010101" pitchFamily="34" charset="-127"/>
                    <a:ea typeface="Gulim" panose="020B0600000101010101" pitchFamily="34" charset="-127"/>
                  </a:defRPr>
                </a:lvl3pPr>
                <a:lvl4pPr marL="1600200" indent="-228600" eaLnBrk="0" hangingPunct="0">
                  <a:defRPr kumimoji="1" sz="800">
                    <a:solidFill>
                      <a:schemeClr val="tx1"/>
                    </a:solidFill>
                    <a:latin typeface="Gulim" panose="020B0600000101010101" pitchFamily="34" charset="-127"/>
                    <a:ea typeface="Gulim" panose="020B0600000101010101" pitchFamily="34" charset="-127"/>
                  </a:defRPr>
                </a:lvl4pPr>
                <a:lvl5pPr marL="2057400" indent="-228600" eaLnBrk="0" hangingPunct="0">
                  <a:defRPr kumimoji="1" sz="800">
                    <a:solidFill>
                      <a:schemeClr val="tx1"/>
                    </a:solidFill>
                    <a:latin typeface="Gulim" panose="020B0600000101010101" pitchFamily="34" charset="-127"/>
                    <a:ea typeface="Gulim"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9pPr>
              </a:lstStyle>
              <a:p>
                <a:pPr lvl="0" eaLnBrk="1" fontAlgn="auto" hangingPunct="1">
                  <a:spcBef>
                    <a:spcPts val="0"/>
                  </a:spcBef>
                  <a:spcAft>
                    <a:spcPts val="0"/>
                  </a:spcAft>
                </a:pPr>
                <a:r>
                  <a:rPr lang="zh-CN" altLang="en-US" sz="1800" b="1" kern="0" dirty="0">
                    <a:solidFill>
                      <a:srgbClr val="000000"/>
                    </a:solidFill>
                    <a:latin typeface="微软雅黑" panose="020B0503020204020204" pitchFamily="34" charset="-122"/>
                    <a:ea typeface="微软雅黑" panose="020B0503020204020204" pitchFamily="34" charset="-122"/>
                  </a:rPr>
                  <a:t>组织结构的构建</a:t>
                </a:r>
                <a:endParaRPr kumimoji="1" lang="en-US" altLang="ko-KR" sz="18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51" name="Rectangle 3338"/>
              <p:cNvSpPr>
                <a:spLocks noChangeArrowheads="1"/>
              </p:cNvSpPr>
              <p:nvPr/>
            </p:nvSpPr>
            <p:spPr bwMode="auto">
              <a:xfrm>
                <a:off x="922" y="1994"/>
                <a:ext cx="2157"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defTabSz="-635" eaLnBrk="1" fontAlgn="auto" hangingPunct="1">
                  <a:spcBef>
                    <a:spcPts val="0"/>
                  </a:spcBef>
                  <a:spcAft>
                    <a:spcPts val="0"/>
                  </a:spcAft>
                  <a:tabLst>
                    <a:tab pos="482600" algn="l"/>
                  </a:tabLst>
                </a:pPr>
                <a:r>
                  <a:rPr lang="zh-CN" altLang="en-US" sz="1600" kern="0" dirty="0">
                    <a:solidFill>
                      <a:sysClr val="windowText" lastClr="000000"/>
                    </a:solidFill>
                    <a:latin typeface="微软雅黑" panose="020B0503020204020204" pitchFamily="34" charset="-122"/>
                    <a:ea typeface="微软雅黑" panose="020B0503020204020204" pitchFamily="34" charset="-122"/>
                  </a:rPr>
                  <a:t>公司管理结构</a:t>
                </a:r>
                <a:r>
                  <a:rPr lang="zh-CN" altLang="en-US" sz="1600" kern="0" dirty="0" smtClean="0">
                    <a:solidFill>
                      <a:sysClr val="windowText" lastClr="000000"/>
                    </a:solidFill>
                    <a:latin typeface="微软雅黑" panose="020B0503020204020204" pitchFamily="34" charset="-122"/>
                    <a:ea typeface="微软雅黑" panose="020B0503020204020204" pitchFamily="34" charset="-122"/>
                  </a:rPr>
                  <a:t>、公司</a:t>
                </a:r>
                <a:r>
                  <a:rPr lang="zh-CN" altLang="en-US" sz="1600" kern="0" dirty="0">
                    <a:solidFill>
                      <a:sysClr val="windowText" lastClr="000000"/>
                    </a:solidFill>
                    <a:latin typeface="微软雅黑" panose="020B0503020204020204" pitchFamily="34" charset="-122"/>
                    <a:ea typeface="微软雅黑" panose="020B0503020204020204" pitchFamily="34" charset="-122"/>
                  </a:rPr>
                  <a:t>组织架构</a:t>
                </a:r>
                <a:r>
                  <a:rPr lang="zh-CN" altLang="en-US" sz="1600" kern="0" dirty="0" smtClean="0">
                    <a:solidFill>
                      <a:sysClr val="windowText" lastClr="000000"/>
                    </a:solidFill>
                    <a:latin typeface="微软雅黑" panose="020B0503020204020204" pitchFamily="34" charset="-122"/>
                    <a:ea typeface="微软雅黑" panose="020B0503020204020204" pitchFamily="34" charset="-122"/>
                  </a:rPr>
                  <a:t>、</a:t>
                </a:r>
                <a:endParaRPr lang="en-US" altLang="zh-CN" sz="1600" kern="0" dirty="0" smtClean="0">
                  <a:solidFill>
                    <a:sysClr val="windowText" lastClr="000000"/>
                  </a:solidFill>
                  <a:latin typeface="微软雅黑" panose="020B0503020204020204" pitchFamily="34" charset="-122"/>
                  <a:ea typeface="微软雅黑" panose="020B0503020204020204" pitchFamily="34" charset="-122"/>
                </a:endParaRPr>
              </a:p>
              <a:p>
                <a:pPr lvl="0" defTabSz="-635" eaLnBrk="1" fontAlgn="auto" hangingPunct="1">
                  <a:spcBef>
                    <a:spcPts val="0"/>
                  </a:spcBef>
                  <a:spcAft>
                    <a:spcPts val="0"/>
                  </a:spcAft>
                  <a:tabLst>
                    <a:tab pos="482600" algn="l"/>
                  </a:tabLst>
                </a:pPr>
                <a:r>
                  <a:rPr lang="zh-CN" altLang="en-US" sz="1600" kern="0" dirty="0" smtClean="0">
                    <a:solidFill>
                      <a:sysClr val="windowText" lastClr="000000"/>
                    </a:solidFill>
                    <a:latin typeface="微软雅黑" panose="020B0503020204020204" pitchFamily="34" charset="-122"/>
                    <a:ea typeface="微软雅黑" panose="020B0503020204020204" pitchFamily="34" charset="-122"/>
                  </a:rPr>
                  <a:t>部门</a:t>
                </a:r>
                <a:r>
                  <a:rPr lang="zh-CN" altLang="en-US" sz="1600" kern="0" dirty="0">
                    <a:solidFill>
                      <a:sysClr val="windowText" lastClr="000000"/>
                    </a:solidFill>
                    <a:latin typeface="微软雅黑" panose="020B0503020204020204" pitchFamily="34" charset="-122"/>
                    <a:ea typeface="微软雅黑" panose="020B0503020204020204" pitchFamily="34" charset="-122"/>
                  </a:rPr>
                  <a:t>功能定位及职责划分、</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a:p>
                <a:pPr lvl="0" defTabSz="-635" eaLnBrk="1" fontAlgn="auto" hangingPunct="1">
                  <a:spcBef>
                    <a:spcPts val="0"/>
                  </a:spcBef>
                  <a:spcAft>
                    <a:spcPts val="0"/>
                  </a:spcAft>
                  <a:tabLst>
                    <a:tab pos="482600" algn="l"/>
                  </a:tabLst>
                </a:pPr>
                <a:r>
                  <a:rPr lang="zh-CN" altLang="en-US" sz="1600" kern="0" dirty="0">
                    <a:solidFill>
                      <a:sysClr val="windowText" lastClr="000000"/>
                    </a:solidFill>
                    <a:latin typeface="微软雅黑" panose="020B0503020204020204" pitchFamily="34" charset="-122"/>
                    <a:ea typeface="微软雅黑" panose="020B0503020204020204" pitchFamily="34" charset="-122"/>
                  </a:rPr>
                  <a:t>管理权限制度。</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p:txBody>
          </p:sp>
          <p:sp>
            <p:nvSpPr>
              <p:cNvPr id="52" name="Line 3339"/>
              <p:cNvSpPr>
                <a:spLocks noChangeShapeType="1"/>
              </p:cNvSpPr>
              <p:nvPr/>
            </p:nvSpPr>
            <p:spPr bwMode="auto">
              <a:xfrm>
                <a:off x="1162" y="1980"/>
                <a:ext cx="816" cy="0"/>
              </a:xfrm>
              <a:prstGeom prst="line">
                <a:avLst/>
              </a:prstGeom>
              <a:noFill/>
              <a:ln w="15875">
                <a:solidFill>
                  <a:srgbClr val="008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40" name="Line 3340"/>
            <p:cNvSpPr>
              <a:spLocks noChangeShapeType="1"/>
            </p:cNvSpPr>
            <p:nvPr/>
          </p:nvSpPr>
          <p:spPr bwMode="auto">
            <a:xfrm rot="10800000">
              <a:off x="2022158" y="5193347"/>
              <a:ext cx="566738" cy="0"/>
            </a:xfrm>
            <a:prstGeom prst="line">
              <a:avLst/>
            </a:prstGeom>
            <a:noFill/>
            <a:ln w="12700" cap="rnd">
              <a:solidFill>
                <a:srgbClr val="808080"/>
              </a:solidFill>
              <a:prstDash val="sysDot"/>
              <a:round/>
              <a:tailEnd type="diamo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1" name="Oval 3341"/>
            <p:cNvSpPr>
              <a:spLocks noChangeArrowheads="1"/>
            </p:cNvSpPr>
            <p:nvPr/>
          </p:nvSpPr>
          <p:spPr bwMode="auto">
            <a:xfrm rot="10800000">
              <a:off x="2538731" y="5086032"/>
              <a:ext cx="179388" cy="179387"/>
            </a:xfrm>
            <a:prstGeom prst="ellipse">
              <a:avLst/>
            </a:prstGeom>
            <a:solidFill>
              <a:srgbClr val="FFFFFF"/>
            </a:solidFill>
            <a:ln w="12700" cap="rnd" algn="ctr">
              <a:solidFill>
                <a:srgbClr val="808080"/>
              </a:solidFill>
              <a:prstDash val="sysDot"/>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2" name="Text Box 3342"/>
            <p:cNvSpPr txBox="1">
              <a:spLocks noChangeArrowheads="1"/>
            </p:cNvSpPr>
            <p:nvPr/>
          </p:nvSpPr>
          <p:spPr bwMode="auto">
            <a:xfrm>
              <a:off x="836613" y="4933632"/>
              <a:ext cx="1417055" cy="339196"/>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eaLnBrk="0" hangingPunct="0">
                <a:defRPr kumimoji="1" sz="800">
                  <a:solidFill>
                    <a:schemeClr val="tx1"/>
                  </a:solidFill>
                  <a:latin typeface="Gulim" panose="020B0600000101010101" pitchFamily="34" charset="-127"/>
                  <a:ea typeface="Gulim" panose="020B0600000101010101" pitchFamily="34" charset="-127"/>
                </a:defRPr>
              </a:lvl1pPr>
              <a:lvl2pPr marL="742950" indent="-285750" eaLnBrk="0" hangingPunct="0">
                <a:defRPr kumimoji="1" sz="800">
                  <a:solidFill>
                    <a:schemeClr val="tx1"/>
                  </a:solidFill>
                  <a:latin typeface="Gulim" panose="020B0600000101010101" pitchFamily="34" charset="-127"/>
                  <a:ea typeface="Gulim" panose="020B0600000101010101" pitchFamily="34" charset="-127"/>
                </a:defRPr>
              </a:lvl2pPr>
              <a:lvl3pPr marL="1143000" indent="-228600" eaLnBrk="0" hangingPunct="0">
                <a:defRPr kumimoji="1" sz="800">
                  <a:solidFill>
                    <a:schemeClr val="tx1"/>
                  </a:solidFill>
                  <a:latin typeface="Gulim" panose="020B0600000101010101" pitchFamily="34" charset="-127"/>
                  <a:ea typeface="Gulim" panose="020B0600000101010101" pitchFamily="34" charset="-127"/>
                </a:defRPr>
              </a:lvl3pPr>
              <a:lvl4pPr marL="1600200" indent="-228600" eaLnBrk="0" hangingPunct="0">
                <a:defRPr kumimoji="1" sz="800">
                  <a:solidFill>
                    <a:schemeClr val="tx1"/>
                  </a:solidFill>
                  <a:latin typeface="Gulim" panose="020B0600000101010101" pitchFamily="34" charset="-127"/>
                  <a:ea typeface="Gulim" panose="020B0600000101010101" pitchFamily="34" charset="-127"/>
                </a:defRPr>
              </a:lvl4pPr>
              <a:lvl5pPr marL="2057400" indent="-228600" eaLnBrk="0" hangingPunct="0">
                <a:defRPr kumimoji="1" sz="800">
                  <a:solidFill>
                    <a:schemeClr val="tx1"/>
                  </a:solidFill>
                  <a:latin typeface="Gulim" panose="020B0600000101010101" pitchFamily="34" charset="-127"/>
                  <a:ea typeface="Gulim"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9pPr>
            </a:lstStyle>
            <a:p>
              <a:pPr lvl="0" eaLnBrk="1" fontAlgn="auto" hangingPunct="1">
                <a:spcBef>
                  <a:spcPts val="0"/>
                </a:spcBef>
                <a:spcAft>
                  <a:spcPts val="0"/>
                </a:spcAft>
              </a:pPr>
              <a:r>
                <a:rPr lang="zh-CN" altLang="en-US" sz="1600" b="1" kern="0" dirty="0">
                  <a:solidFill>
                    <a:srgbClr val="000000"/>
                  </a:solidFill>
                  <a:latin typeface="微软雅黑" panose="020B0503020204020204" pitchFamily="34" charset="-122"/>
                  <a:ea typeface="微软雅黑" panose="020B0503020204020204" pitchFamily="34" charset="-122"/>
                </a:rPr>
                <a:t>人事管理制度</a:t>
              </a:r>
              <a:endParaRPr lang="zh-CN" altLang="en-US" sz="1600" b="1" kern="0" dirty="0">
                <a:solidFill>
                  <a:srgbClr val="000000"/>
                </a:solidFill>
                <a:latin typeface="微软雅黑" panose="020B0503020204020204" pitchFamily="34" charset="-122"/>
                <a:ea typeface="微软雅黑" panose="020B0503020204020204" pitchFamily="34" charset="-122"/>
              </a:endParaRPr>
            </a:p>
          </p:txBody>
        </p:sp>
        <p:sp>
          <p:nvSpPr>
            <p:cNvPr id="43" name="Rectangle 3343"/>
            <p:cNvSpPr>
              <a:spLocks noChangeArrowheads="1"/>
            </p:cNvSpPr>
            <p:nvPr/>
          </p:nvSpPr>
          <p:spPr bwMode="auto">
            <a:xfrm>
              <a:off x="831851" y="5263385"/>
              <a:ext cx="20313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lvl="0" defTabSz="-635" eaLnBrk="1" fontAlgn="auto" hangingPunct="1">
                <a:spcBef>
                  <a:spcPts val="0"/>
                </a:spcBef>
                <a:spcAft>
                  <a:spcPts val="0"/>
                </a:spcAft>
                <a:tabLst>
                  <a:tab pos="482600" algn="l"/>
                </a:tabLst>
              </a:pPr>
              <a:r>
                <a:rPr lang="zh-CN" altLang="en-US" sz="1600" kern="0" dirty="0">
                  <a:solidFill>
                    <a:sysClr val="windowText" lastClr="000000"/>
                  </a:solidFill>
                  <a:latin typeface="微软雅黑" panose="020B0503020204020204" pitchFamily="34" charset="-122"/>
                  <a:ea typeface="微软雅黑" panose="020B0503020204020204" pitchFamily="34" charset="-122"/>
                </a:rPr>
                <a:t>考勤及休假管理制度</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a:p>
              <a:pPr lvl="0" defTabSz="-635" eaLnBrk="1" fontAlgn="auto" hangingPunct="1">
                <a:spcBef>
                  <a:spcPts val="0"/>
                </a:spcBef>
                <a:spcAft>
                  <a:spcPts val="0"/>
                </a:spcAft>
                <a:tabLst>
                  <a:tab pos="482600" algn="l"/>
                </a:tabLst>
              </a:pPr>
              <a:r>
                <a:rPr lang="zh-CN" altLang="en-US" sz="1600" kern="0" dirty="0">
                  <a:solidFill>
                    <a:sysClr val="windowText" lastClr="000000"/>
                  </a:solidFill>
                  <a:latin typeface="微软雅黑" panose="020B0503020204020204" pitchFamily="34" charset="-122"/>
                  <a:ea typeface="微软雅黑" panose="020B0503020204020204" pitchFamily="34" charset="-122"/>
                </a:rPr>
                <a:t>劳动关系管理制度</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p:txBody>
        </p:sp>
        <p:sp>
          <p:nvSpPr>
            <p:cNvPr id="44" name="Line 3344"/>
            <p:cNvSpPr>
              <a:spLocks noChangeShapeType="1"/>
            </p:cNvSpPr>
            <p:nvPr/>
          </p:nvSpPr>
          <p:spPr bwMode="auto">
            <a:xfrm>
              <a:off x="895351" y="5246687"/>
              <a:ext cx="1295400" cy="0"/>
            </a:xfrm>
            <a:prstGeom prst="line">
              <a:avLst/>
            </a:prstGeom>
            <a:noFill/>
            <a:ln w="15875">
              <a:solidFill>
                <a:srgbClr val="0000FF"/>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71" name="Rectangle 3364"/>
            <p:cNvSpPr>
              <a:spLocks noChangeArrowheads="1"/>
            </p:cNvSpPr>
            <p:nvPr/>
          </p:nvSpPr>
          <p:spPr bwMode="auto">
            <a:xfrm>
              <a:off x="6577649" y="5319235"/>
              <a:ext cx="2032951" cy="585418"/>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lvl="0" eaLnBrk="1" fontAlgn="auto" hangingPunct="1">
                <a:spcBef>
                  <a:spcPts val="0"/>
                </a:spcBef>
                <a:spcAft>
                  <a:spcPts val="0"/>
                </a:spcAft>
              </a:pPr>
              <a:r>
                <a:rPr lang="zh-CN" altLang="en-US" sz="1600" kern="0" dirty="0">
                  <a:solidFill>
                    <a:sysClr val="windowText" lastClr="000000"/>
                  </a:solidFill>
                  <a:latin typeface="微软雅黑" panose="020B0503020204020204" pitchFamily="34" charset="-122"/>
                  <a:ea typeface="微软雅黑" panose="020B0503020204020204" pitchFamily="34" charset="-122"/>
                </a:rPr>
                <a:t>招聘制度</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a:p>
              <a:pPr lvl="0" eaLnBrk="1" fontAlgn="auto" hangingPunct="1">
                <a:spcBef>
                  <a:spcPts val="0"/>
                </a:spcBef>
                <a:spcAft>
                  <a:spcPts val="0"/>
                </a:spcAft>
              </a:pPr>
              <a:r>
                <a:rPr lang="zh-CN" altLang="en-US" sz="1600" kern="0" dirty="0">
                  <a:solidFill>
                    <a:sysClr val="windowText" lastClr="000000"/>
                  </a:solidFill>
                  <a:latin typeface="微软雅黑" panose="020B0503020204020204" pitchFamily="34" charset="-122"/>
                  <a:ea typeface="微软雅黑" panose="020B0503020204020204" pitchFamily="34" charset="-122"/>
                </a:rPr>
                <a:t>选拔及晋升管理</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p:txBody>
        </p:sp>
        <p:sp>
          <p:nvSpPr>
            <p:cNvPr id="74" name="Line 3339"/>
            <p:cNvSpPr>
              <a:spLocks noChangeShapeType="1"/>
            </p:cNvSpPr>
            <p:nvPr/>
          </p:nvSpPr>
          <p:spPr bwMode="auto">
            <a:xfrm>
              <a:off x="6137911" y="3562032"/>
              <a:ext cx="1295400" cy="0"/>
            </a:xfrm>
            <a:prstGeom prst="line">
              <a:avLst/>
            </a:prstGeom>
            <a:noFill/>
            <a:ln w="15875">
              <a:solidFill>
                <a:srgbClr val="008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75" name="Text Box 3322"/>
            <p:cNvSpPr txBox="1">
              <a:spLocks noChangeArrowheads="1"/>
            </p:cNvSpPr>
            <p:nvPr/>
          </p:nvSpPr>
          <p:spPr bwMode="auto">
            <a:xfrm>
              <a:off x="6575426" y="4842192"/>
              <a:ext cx="1570943" cy="369974"/>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eaLnBrk="0" hangingPunct="0">
                <a:defRPr kumimoji="1" sz="800">
                  <a:solidFill>
                    <a:schemeClr val="tx1"/>
                  </a:solidFill>
                  <a:latin typeface="Gulim" panose="020B0600000101010101" pitchFamily="34" charset="-127"/>
                  <a:ea typeface="Gulim" panose="020B0600000101010101" pitchFamily="34" charset="-127"/>
                </a:defRPr>
              </a:lvl1pPr>
              <a:lvl2pPr marL="742950" indent="-285750" eaLnBrk="0" hangingPunct="0">
                <a:defRPr kumimoji="1" sz="800">
                  <a:solidFill>
                    <a:schemeClr val="tx1"/>
                  </a:solidFill>
                  <a:latin typeface="Gulim" panose="020B0600000101010101" pitchFamily="34" charset="-127"/>
                  <a:ea typeface="Gulim" panose="020B0600000101010101" pitchFamily="34" charset="-127"/>
                </a:defRPr>
              </a:lvl2pPr>
              <a:lvl3pPr marL="1143000" indent="-228600" eaLnBrk="0" hangingPunct="0">
                <a:defRPr kumimoji="1" sz="800">
                  <a:solidFill>
                    <a:schemeClr val="tx1"/>
                  </a:solidFill>
                  <a:latin typeface="Gulim" panose="020B0600000101010101" pitchFamily="34" charset="-127"/>
                  <a:ea typeface="Gulim" panose="020B0600000101010101" pitchFamily="34" charset="-127"/>
                </a:defRPr>
              </a:lvl3pPr>
              <a:lvl4pPr marL="1600200" indent="-228600" eaLnBrk="0" hangingPunct="0">
                <a:defRPr kumimoji="1" sz="800">
                  <a:solidFill>
                    <a:schemeClr val="tx1"/>
                  </a:solidFill>
                  <a:latin typeface="Gulim" panose="020B0600000101010101" pitchFamily="34" charset="-127"/>
                  <a:ea typeface="Gulim" panose="020B0600000101010101" pitchFamily="34" charset="-127"/>
                </a:defRPr>
              </a:lvl4pPr>
              <a:lvl5pPr marL="2057400" indent="-228600" eaLnBrk="0" hangingPunct="0">
                <a:defRPr kumimoji="1" sz="800">
                  <a:solidFill>
                    <a:schemeClr val="tx1"/>
                  </a:solidFill>
                  <a:latin typeface="Gulim" panose="020B0600000101010101" pitchFamily="34" charset="-127"/>
                  <a:ea typeface="Gulim"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Gulim" panose="020B0600000101010101" pitchFamily="34" charset="-127"/>
                  <a:ea typeface="Gulim" panose="020B0600000101010101" pitchFamily="34" charset="-127"/>
                </a:defRPr>
              </a:lvl9pPr>
            </a:lstStyle>
            <a:p>
              <a:pPr lvl="0" eaLnBrk="1" fontAlgn="auto" hangingPunct="1">
                <a:spcBef>
                  <a:spcPts val="0"/>
                </a:spcBef>
                <a:spcAft>
                  <a:spcPts val="0"/>
                </a:spcAft>
              </a:pPr>
              <a:r>
                <a:rPr lang="zh-CN" altLang="en-US" sz="1800" b="1" kern="0" dirty="0">
                  <a:solidFill>
                    <a:srgbClr val="000000"/>
                  </a:solidFill>
                  <a:latin typeface="微软雅黑" panose="020B0503020204020204" pitchFamily="34" charset="-122"/>
                  <a:ea typeface="微软雅黑" panose="020B0503020204020204" pitchFamily="34" charset="-122"/>
                </a:rPr>
                <a:t>招聘选拔制度</a:t>
              </a:r>
              <a:endParaRPr lang="zh-CN" altLang="en-US" sz="1800" b="1" kern="0" dirty="0">
                <a:solidFill>
                  <a:srgbClr val="000000"/>
                </a:solidFill>
                <a:latin typeface="微软雅黑" panose="020B0503020204020204" pitchFamily="34" charset="-122"/>
                <a:ea typeface="微软雅黑" panose="020B0503020204020204" pitchFamily="34" charset="-122"/>
              </a:endParaRPr>
            </a:p>
          </p:txBody>
        </p:sp>
        <p:sp>
          <p:nvSpPr>
            <p:cNvPr id="76" name="Line 3324"/>
            <p:cNvSpPr>
              <a:spLocks noChangeShapeType="1"/>
            </p:cNvSpPr>
            <p:nvPr/>
          </p:nvSpPr>
          <p:spPr bwMode="auto">
            <a:xfrm>
              <a:off x="6607176" y="5239067"/>
              <a:ext cx="1295400" cy="0"/>
            </a:xfrm>
            <a:prstGeom prst="line">
              <a:avLst/>
            </a:prstGeom>
            <a:noFill/>
            <a:ln w="15875">
              <a:solidFill>
                <a:srgbClr val="CCFFCC"/>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77" name="Line 3339"/>
            <p:cNvSpPr>
              <a:spLocks noChangeShapeType="1"/>
            </p:cNvSpPr>
            <p:nvPr/>
          </p:nvSpPr>
          <p:spPr bwMode="auto">
            <a:xfrm>
              <a:off x="6671311" y="5223192"/>
              <a:ext cx="1295400" cy="0"/>
            </a:xfrm>
            <a:prstGeom prst="line">
              <a:avLst/>
            </a:prstGeom>
            <a:noFill/>
            <a:ln w="15875">
              <a:solidFill>
                <a:srgbClr val="92D05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78" name="Oval 3321"/>
            <p:cNvSpPr>
              <a:spLocks noChangeArrowheads="1"/>
            </p:cNvSpPr>
            <p:nvPr/>
          </p:nvSpPr>
          <p:spPr bwMode="auto">
            <a:xfrm>
              <a:off x="6461443" y="5107145"/>
              <a:ext cx="179388" cy="179387"/>
            </a:xfrm>
            <a:prstGeom prst="ellipse">
              <a:avLst/>
            </a:prstGeom>
            <a:solidFill>
              <a:srgbClr val="FFFFFF"/>
            </a:solidFill>
            <a:ln w="12700" cap="rnd" algn="ctr">
              <a:solidFill>
                <a:srgbClr val="808080"/>
              </a:solidFill>
              <a:prstDash val="sysDot"/>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79" name="Rectangle 3364"/>
            <p:cNvSpPr>
              <a:spLocks noChangeArrowheads="1"/>
            </p:cNvSpPr>
            <p:nvPr/>
          </p:nvSpPr>
          <p:spPr bwMode="auto">
            <a:xfrm>
              <a:off x="5941219" y="2262054"/>
              <a:ext cx="2494757" cy="585418"/>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lvl="0" eaLnBrk="1" fontAlgn="auto" hangingPunct="1">
                <a:spcBef>
                  <a:spcPts val="0"/>
                </a:spcBef>
                <a:spcAft>
                  <a:spcPts val="0"/>
                </a:spcAft>
              </a:pPr>
              <a:r>
                <a:rPr lang="zh-CN" altLang="en-US" sz="1600" kern="0" dirty="0">
                  <a:solidFill>
                    <a:sysClr val="windowText" lastClr="000000"/>
                  </a:solidFill>
                  <a:latin typeface="微软雅黑" panose="020B0503020204020204" pitchFamily="34" charset="-122"/>
                  <a:ea typeface="微软雅黑" panose="020B0503020204020204" pitchFamily="34" charset="-122"/>
                </a:rPr>
                <a:t> 薪酬激励体系</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a:p>
              <a:pPr lvl="0" eaLnBrk="1" fontAlgn="auto" hangingPunct="1">
                <a:spcBef>
                  <a:spcPts val="0"/>
                </a:spcBef>
                <a:spcAft>
                  <a:spcPts val="0"/>
                </a:spcAft>
              </a:pPr>
              <a:r>
                <a:rPr lang="zh-CN" altLang="en-US" sz="1600" kern="0" dirty="0">
                  <a:solidFill>
                    <a:sysClr val="windowText" lastClr="000000"/>
                  </a:solidFill>
                  <a:latin typeface="微软雅黑" panose="020B0503020204020204" pitchFamily="34" charset="-122"/>
                  <a:ea typeface="微软雅黑" panose="020B0503020204020204" pitchFamily="34" charset="-122"/>
                </a:rPr>
                <a:t>人力资源管理信息系统</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p:txBody>
        </p:sp>
        <p:sp>
          <p:nvSpPr>
            <p:cNvPr id="80" name="Rectangle 3364"/>
            <p:cNvSpPr>
              <a:spLocks noChangeArrowheads="1"/>
            </p:cNvSpPr>
            <p:nvPr/>
          </p:nvSpPr>
          <p:spPr bwMode="auto">
            <a:xfrm>
              <a:off x="1573193" y="2262054"/>
              <a:ext cx="1653533" cy="585418"/>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lvl="0" algn="r" eaLnBrk="1" fontAlgn="auto" hangingPunct="1">
                <a:spcBef>
                  <a:spcPts val="0"/>
                </a:spcBef>
                <a:spcAft>
                  <a:spcPts val="0"/>
                </a:spcAft>
              </a:pPr>
              <a:r>
                <a:rPr lang="zh-CN" altLang="en-US" sz="1600" kern="0" dirty="0">
                  <a:solidFill>
                    <a:sysClr val="windowText" lastClr="000000"/>
                  </a:solidFill>
                  <a:latin typeface="微软雅黑" panose="020B0503020204020204" pitchFamily="34" charset="-122"/>
                  <a:ea typeface="微软雅黑" panose="020B0503020204020204" pitchFamily="34" charset="-122"/>
                </a:rPr>
                <a:t>培训开发体系</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a:p>
              <a:pPr lvl="0" algn="r" eaLnBrk="1" fontAlgn="auto" hangingPunct="1">
                <a:spcBef>
                  <a:spcPts val="0"/>
                </a:spcBef>
                <a:spcAft>
                  <a:spcPts val="0"/>
                </a:spcAft>
              </a:pPr>
              <a:r>
                <a:rPr lang="zh-CN" altLang="en-US" sz="1600" kern="0" dirty="0" smtClean="0">
                  <a:solidFill>
                    <a:sysClr val="windowText" lastClr="000000"/>
                  </a:solidFill>
                  <a:latin typeface="微软雅黑" panose="020B0503020204020204" pitchFamily="34" charset="-122"/>
                  <a:ea typeface="微软雅黑" panose="020B0503020204020204" pitchFamily="34" charset="-122"/>
                </a:rPr>
                <a:t>绩效</a:t>
              </a:r>
              <a:r>
                <a:rPr lang="zh-CN" altLang="en-US" sz="1600" kern="0" dirty="0">
                  <a:solidFill>
                    <a:sysClr val="windowText" lastClr="000000"/>
                  </a:solidFill>
                  <a:latin typeface="微软雅黑" panose="020B0503020204020204" pitchFamily="34" charset="-122"/>
                  <a:ea typeface="微软雅黑" panose="020B0503020204020204" pitchFamily="34" charset="-122"/>
                </a:rPr>
                <a:t>管理体系</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p:txBody>
        </p:sp>
      </p:grpSp>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pPr marL="571500" indent="-571500">
              <a:buFont typeface="+mj-ea"/>
              <a:buAutoNum type="ea1JpnChsDbPeriod"/>
            </a:pPr>
            <a:r>
              <a:rPr lang="zh-CN" altLang="en-US" sz="2800" dirty="0">
                <a:latin typeface="微软雅黑" panose="020B0503020204020204" pitchFamily="34" charset="-122"/>
                <a:ea typeface="微软雅黑" panose="020B0503020204020204" pitchFamily="34" charset="-122"/>
              </a:rPr>
              <a:t>人力资源管理的角色素质</a:t>
            </a:r>
            <a:endParaRPr lang="zh-CN" altLang="en-US" sz="2800" dirty="0">
              <a:latin typeface="微软雅黑" panose="020B0503020204020204" pitchFamily="34" charset="-122"/>
              <a:ea typeface="微软雅黑" panose="020B0503020204020204" pitchFamily="34" charset="-122"/>
            </a:endParaRPr>
          </a:p>
        </p:txBody>
      </p:sp>
      <p:sp>
        <p:nvSpPr>
          <p:cNvPr id="73" name="Rectangle 11"/>
          <p:cNvSpPr>
            <a:spLocks noChangeArrowheads="1"/>
          </p:cNvSpPr>
          <p:nvPr/>
        </p:nvSpPr>
        <p:spPr bwMode="auto">
          <a:xfrm>
            <a:off x="0" y="1119505"/>
            <a:ext cx="9144000" cy="453916"/>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defTabSz="801370"/>
            <a:r>
              <a:rPr lang="zh-CN" altLang="en-US" sz="2000" dirty="0">
                <a:latin typeface="微软雅黑" panose="020B0503020204020204" pitchFamily="34" charset="-122"/>
                <a:ea typeface="微软雅黑" panose="020B0503020204020204" pitchFamily="34" charset="-122"/>
              </a:rPr>
              <a:t>人力资源管理的</a:t>
            </a:r>
            <a:r>
              <a:rPr lang="en-US" altLang="zh-CN" sz="2000" dirty="0">
                <a:latin typeface="微软雅黑" panose="020B0503020204020204" pitchFamily="34" charset="-122"/>
                <a:ea typeface="微软雅黑" panose="020B0503020204020204" pitchFamily="34" charset="-122"/>
              </a:rPr>
              <a:t>5P</a:t>
            </a:r>
            <a:r>
              <a:rPr lang="zh-CN" altLang="en-US" sz="2000" dirty="0">
                <a:latin typeface="微软雅黑" panose="020B0503020204020204" pitchFamily="34" charset="-122"/>
                <a:ea typeface="微软雅黑" panose="020B0503020204020204" pitchFamily="34" charset="-122"/>
              </a:rPr>
              <a:t>模型</a:t>
            </a:r>
            <a:endParaRPr lang="zh-CN" altLang="en-US" sz="2000" dirty="0">
              <a:latin typeface="微软雅黑" panose="020B0503020204020204" pitchFamily="34" charset="-122"/>
              <a:ea typeface="微软雅黑" panose="020B0503020204020204" pitchFamily="34" charset="-122"/>
            </a:endParaRPr>
          </a:p>
        </p:txBody>
      </p:sp>
      <p:grpSp>
        <p:nvGrpSpPr>
          <p:cNvPr id="49" name="组合 48"/>
          <p:cNvGrpSpPr/>
          <p:nvPr/>
        </p:nvGrpSpPr>
        <p:grpSpPr>
          <a:xfrm>
            <a:off x="853440" y="1827848"/>
            <a:ext cx="7620000" cy="4481512"/>
            <a:chOff x="609600" y="1843088"/>
            <a:chExt cx="7620000" cy="4481512"/>
          </a:xfrm>
        </p:grpSpPr>
        <p:sp>
          <p:nvSpPr>
            <p:cNvPr id="65" name="Oval 3"/>
            <p:cNvSpPr>
              <a:spLocks noChangeArrowheads="1"/>
            </p:cNvSpPr>
            <p:nvPr/>
          </p:nvSpPr>
          <p:spPr bwMode="auto">
            <a:xfrm>
              <a:off x="1939925" y="1843088"/>
              <a:ext cx="4824413" cy="4321175"/>
            </a:xfrm>
            <a:prstGeom prst="ellipse">
              <a:avLst/>
            </a:prstGeom>
            <a:solidFill>
              <a:schemeClr val="bg2">
                <a:lumMod val="60000"/>
                <a:lumOff val="40000"/>
              </a:schemeClr>
            </a:solidFill>
            <a:ln w="12700" cap="sq">
              <a:solidFill>
                <a:schemeClr val="bg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6" name="Oval 4"/>
            <p:cNvSpPr>
              <a:spLocks noChangeArrowheads="1"/>
            </p:cNvSpPr>
            <p:nvPr/>
          </p:nvSpPr>
          <p:spPr bwMode="auto">
            <a:xfrm>
              <a:off x="3205163" y="3367088"/>
              <a:ext cx="2232025" cy="1439862"/>
            </a:xfrm>
            <a:prstGeom prst="ellipse">
              <a:avLst/>
            </a:prstGeom>
            <a:solidFill>
              <a:schemeClr val="bg1"/>
            </a:solidFill>
            <a:ln w="12700" cap="sq">
              <a:solidFill>
                <a:schemeClr val="accent6">
                  <a:lumMod val="60000"/>
                  <a:lumOff val="40000"/>
                </a:schemeClr>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24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识人</a:t>
              </a:r>
              <a:endParaRPr kumimoji="0" lang="zh-CN" altLang="en-US" sz="24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a:t>
              </a:r>
              <a:r>
                <a:rPr kumimoji="0" lang="en-US" altLang="zh-CN"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Perception)</a:t>
              </a:r>
              <a:endParaRPr kumimoji="0" lang="en-US" altLang="zh-CN"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sp>
          <p:nvSpPr>
            <p:cNvPr id="67" name="Line 5"/>
            <p:cNvSpPr>
              <a:spLocks noChangeShapeType="1"/>
            </p:cNvSpPr>
            <p:nvPr/>
          </p:nvSpPr>
          <p:spPr bwMode="auto">
            <a:xfrm>
              <a:off x="4329745" y="4849812"/>
              <a:ext cx="22385" cy="1314451"/>
            </a:xfrm>
            <a:prstGeom prst="line">
              <a:avLst/>
            </a:prstGeom>
            <a:noFill/>
            <a:ln w="12700" cap="sq">
              <a:solidFill>
                <a:schemeClr val="bg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8" name="Line 6"/>
            <p:cNvSpPr>
              <a:spLocks noChangeShapeType="1"/>
            </p:cNvSpPr>
            <p:nvPr/>
          </p:nvSpPr>
          <p:spPr bwMode="auto">
            <a:xfrm>
              <a:off x="1939925" y="4087019"/>
              <a:ext cx="1265238" cy="794"/>
            </a:xfrm>
            <a:prstGeom prst="line">
              <a:avLst/>
            </a:prstGeom>
            <a:noFill/>
            <a:ln w="12700" cap="sq">
              <a:solidFill>
                <a:schemeClr val="bg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9" name="Line 7"/>
            <p:cNvSpPr>
              <a:spLocks noChangeShapeType="1"/>
            </p:cNvSpPr>
            <p:nvPr/>
          </p:nvSpPr>
          <p:spPr bwMode="auto">
            <a:xfrm>
              <a:off x="4267199" y="1905000"/>
              <a:ext cx="1" cy="1439863"/>
            </a:xfrm>
            <a:prstGeom prst="line">
              <a:avLst/>
            </a:prstGeom>
            <a:noFill/>
            <a:ln w="12700" cap="sq">
              <a:solidFill>
                <a:schemeClr val="bg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0" name="Line 8"/>
            <p:cNvSpPr>
              <a:spLocks noChangeShapeType="1"/>
            </p:cNvSpPr>
            <p:nvPr/>
          </p:nvSpPr>
          <p:spPr bwMode="auto">
            <a:xfrm>
              <a:off x="5437188" y="4014788"/>
              <a:ext cx="1295400" cy="0"/>
            </a:xfrm>
            <a:prstGeom prst="line">
              <a:avLst/>
            </a:prstGeom>
            <a:noFill/>
            <a:ln w="12700" cap="sq">
              <a:solidFill>
                <a:schemeClr val="bg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2" name="Text Box 9"/>
            <p:cNvSpPr txBox="1">
              <a:spLocks noChangeArrowheads="1"/>
            </p:cNvSpPr>
            <p:nvPr/>
          </p:nvSpPr>
          <p:spPr bwMode="auto">
            <a:xfrm>
              <a:off x="2161380" y="2667000"/>
              <a:ext cx="2105819"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240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留人</a:t>
              </a:r>
              <a:endParaRPr kumimoji="0" lang="zh-CN" altLang="en-US" sz="240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a:t>
              </a:r>
              <a:r>
                <a:rPr kumimoji="0" lang="en-US" altLang="zh-CN"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Preservation)</a:t>
              </a:r>
              <a:endParaRPr kumimoji="0" lang="en-US" altLang="zh-CN"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1" name="Text Box 10"/>
            <p:cNvSpPr txBox="1">
              <a:spLocks noChangeArrowheads="1"/>
            </p:cNvSpPr>
            <p:nvPr/>
          </p:nvSpPr>
          <p:spPr bwMode="auto">
            <a:xfrm>
              <a:off x="4898708" y="2646363"/>
              <a:ext cx="1222692"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0" fontAlgn="auto" latinLnBrk="0" hangingPunct="0">
                <a:lnSpc>
                  <a:spcPct val="100000"/>
                </a:lnSpc>
                <a:spcBef>
                  <a:spcPts val="0"/>
                </a:spcBef>
                <a:spcAft>
                  <a:spcPts val="0"/>
                </a:spcAft>
                <a:buClrTx/>
                <a:buSzTx/>
                <a:buFontTx/>
                <a:buNone/>
                <a:defRPr/>
              </a:pPr>
              <a:r>
                <a:rPr kumimoji="0" lang="en-US" altLang="zh-CN" sz="240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   </a:t>
              </a:r>
              <a:r>
                <a:rPr kumimoji="0" lang="zh-CN" altLang="en-US" sz="240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选人</a:t>
              </a:r>
              <a:endParaRPr kumimoji="0" lang="zh-CN" altLang="en-US" sz="240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a:t>
              </a:r>
              <a:r>
                <a:rPr kumimoji="0" lang="en-US" altLang="zh-CN"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Pick)</a:t>
              </a:r>
              <a:endParaRPr kumimoji="0" lang="en-US" altLang="zh-CN"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2" name="Text Box 11"/>
            <p:cNvSpPr txBox="1">
              <a:spLocks noChangeArrowheads="1"/>
            </p:cNvSpPr>
            <p:nvPr/>
          </p:nvSpPr>
          <p:spPr bwMode="auto">
            <a:xfrm>
              <a:off x="2113280" y="4723448"/>
              <a:ext cx="235108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240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育人</a:t>
              </a:r>
              <a:endParaRPr kumimoji="0" lang="zh-CN" altLang="en-US" sz="240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a:t>
              </a:r>
              <a:r>
                <a:rPr kumimoji="0" lang="en-US" altLang="zh-CN"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Professional)</a:t>
              </a:r>
              <a:endParaRPr kumimoji="0" lang="en-US" altLang="zh-CN"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3" name="Text Box 12"/>
            <p:cNvSpPr txBox="1">
              <a:spLocks noChangeArrowheads="1"/>
            </p:cNvSpPr>
            <p:nvPr/>
          </p:nvSpPr>
          <p:spPr bwMode="auto">
            <a:xfrm>
              <a:off x="4281488" y="4789805"/>
              <a:ext cx="20161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240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用人</a:t>
              </a:r>
              <a:endParaRPr kumimoji="0" lang="zh-CN" altLang="en-US" sz="240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a:t>
              </a:r>
              <a:r>
                <a:rPr kumimoji="0" lang="en-US" altLang="zh-CN"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Placement)</a:t>
              </a:r>
              <a:endParaRPr kumimoji="0" lang="en-US" altLang="zh-CN"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4" name="Line 13"/>
            <p:cNvSpPr>
              <a:spLocks noChangeShapeType="1"/>
            </p:cNvSpPr>
            <p:nvPr/>
          </p:nvSpPr>
          <p:spPr bwMode="auto">
            <a:xfrm flipH="1">
              <a:off x="5942013" y="2359025"/>
              <a:ext cx="792162" cy="431800"/>
            </a:xfrm>
            <a:prstGeom prst="line">
              <a:avLst/>
            </a:prstGeom>
            <a:noFill/>
            <a:ln w="28575" cap="sq">
              <a:solidFill>
                <a:schemeClr val="bg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5" name="Text Box 14"/>
            <p:cNvSpPr txBox="1">
              <a:spLocks noChangeArrowheads="1"/>
            </p:cNvSpPr>
            <p:nvPr/>
          </p:nvSpPr>
          <p:spPr bwMode="auto">
            <a:xfrm>
              <a:off x="6781800" y="1981200"/>
              <a:ext cx="144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eaLnBrk="0" fontAlgn="auto" latinLnBrk="0" hangingPunct="0">
                <a:lnSpc>
                  <a:spcPct val="100000"/>
                </a:lnSpc>
                <a:spcBef>
                  <a:spcPts val="0"/>
                </a:spcBef>
                <a:spcAft>
                  <a:spcPts val="0"/>
                </a:spcAft>
                <a:buClrTx/>
                <a:buSzTx/>
                <a:buFontTx/>
                <a:buNone/>
                <a:defRPr/>
              </a:pPr>
              <a:r>
                <a:rPr kumimoji="0" lang="zh-CN" altLang="en-US" sz="240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rPr>
                <a:t>先导</a:t>
              </a:r>
              <a:endParaRPr kumimoji="0" lang="zh-CN" altLang="en-US" sz="240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6" name="Rectangle 15"/>
            <p:cNvSpPr>
              <a:spLocks noChangeArrowheads="1"/>
            </p:cNvSpPr>
            <p:nvPr/>
          </p:nvSpPr>
          <p:spPr bwMode="auto">
            <a:xfrm>
              <a:off x="6877050" y="4446588"/>
              <a:ext cx="101727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eaLnBrk="0" fontAlgn="auto" latinLnBrk="0" hangingPunct="0">
                <a:lnSpc>
                  <a:spcPct val="100000"/>
                </a:lnSpc>
                <a:spcBef>
                  <a:spcPts val="0"/>
                </a:spcBef>
                <a:spcAft>
                  <a:spcPts val="0"/>
                </a:spcAft>
                <a:buClrTx/>
                <a:buSzTx/>
                <a:buFontTx/>
                <a:buNone/>
                <a:defRPr/>
              </a:pPr>
              <a:r>
                <a:rPr kumimoji="0" lang="zh-CN" altLang="en-US" sz="240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基础</a:t>
              </a:r>
              <a:endParaRPr kumimoji="0" lang="zh-CN" altLang="en-US" sz="240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7" name="Line 16"/>
            <p:cNvSpPr>
              <a:spLocks noChangeShapeType="1"/>
            </p:cNvSpPr>
            <p:nvPr/>
          </p:nvSpPr>
          <p:spPr bwMode="auto">
            <a:xfrm flipH="1" flipV="1">
              <a:off x="5365750" y="4303713"/>
              <a:ext cx="1511300" cy="358775"/>
            </a:xfrm>
            <a:prstGeom prst="line">
              <a:avLst/>
            </a:prstGeom>
            <a:noFill/>
            <a:ln w="38100" cap="sq">
              <a:solidFill>
                <a:schemeClr val="bg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8" name="Rectangle 17"/>
            <p:cNvSpPr>
              <a:spLocks noChangeArrowheads="1"/>
            </p:cNvSpPr>
            <p:nvPr/>
          </p:nvSpPr>
          <p:spPr bwMode="auto">
            <a:xfrm>
              <a:off x="990600" y="5715000"/>
              <a:ext cx="1308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0" fontAlgn="auto" latinLnBrk="0" hangingPunct="0">
                <a:lnSpc>
                  <a:spcPct val="100000"/>
                </a:lnSpc>
                <a:spcBef>
                  <a:spcPts val="0"/>
                </a:spcBef>
                <a:spcAft>
                  <a:spcPts val="0"/>
                </a:spcAft>
                <a:buClrTx/>
                <a:buSzTx/>
                <a:buFontTx/>
                <a:buNone/>
                <a:defRPr/>
              </a:pPr>
              <a:r>
                <a:rPr kumimoji="0" lang="zh-CN" altLang="en-US" sz="24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动力</a:t>
              </a:r>
              <a:endParaRPr kumimoji="0" lang="zh-CN" altLang="en-US" sz="24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9" name="Rectangle 18"/>
            <p:cNvSpPr>
              <a:spLocks noChangeArrowheads="1"/>
            </p:cNvSpPr>
            <p:nvPr/>
          </p:nvSpPr>
          <p:spPr bwMode="auto">
            <a:xfrm>
              <a:off x="6324600" y="5867400"/>
              <a:ext cx="86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0" fontAlgn="auto" latinLnBrk="0" hangingPunct="0">
                <a:lnSpc>
                  <a:spcPct val="100000"/>
                </a:lnSpc>
                <a:spcBef>
                  <a:spcPts val="0"/>
                </a:spcBef>
                <a:spcAft>
                  <a:spcPts val="0"/>
                </a:spcAft>
                <a:buClrTx/>
                <a:buSzTx/>
                <a:buFontTx/>
                <a:buNone/>
                <a:defRPr/>
              </a:pPr>
              <a:r>
                <a:rPr kumimoji="0" lang="zh-CN" altLang="en-US" sz="24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核心</a:t>
              </a:r>
              <a:endParaRPr kumimoji="0" lang="zh-CN" altLang="en-US" sz="24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0" name="Rectangle 19"/>
            <p:cNvSpPr>
              <a:spLocks noChangeArrowheads="1"/>
            </p:cNvSpPr>
            <p:nvPr/>
          </p:nvSpPr>
          <p:spPr bwMode="auto">
            <a:xfrm>
              <a:off x="609600" y="2057400"/>
              <a:ext cx="1397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0" fontAlgn="auto" latinLnBrk="0" hangingPunct="0">
                <a:lnSpc>
                  <a:spcPct val="100000"/>
                </a:lnSpc>
                <a:spcBef>
                  <a:spcPts val="0"/>
                </a:spcBef>
                <a:spcAft>
                  <a:spcPts val="0"/>
                </a:spcAft>
                <a:buClrTx/>
                <a:buSzTx/>
                <a:buFontTx/>
                <a:buNone/>
                <a:defRPr/>
              </a:pPr>
              <a:r>
                <a:rPr kumimoji="0" lang="zh-CN" altLang="en-US" sz="24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目的</a:t>
              </a:r>
              <a:endParaRPr kumimoji="0" lang="zh-CN" altLang="en-US" sz="24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1" name="Line 20"/>
            <p:cNvSpPr>
              <a:spLocks noChangeShapeType="1"/>
            </p:cNvSpPr>
            <p:nvPr/>
          </p:nvSpPr>
          <p:spPr bwMode="auto">
            <a:xfrm>
              <a:off x="1549400" y="2430463"/>
              <a:ext cx="1223963" cy="360362"/>
            </a:xfrm>
            <a:prstGeom prst="line">
              <a:avLst/>
            </a:prstGeom>
            <a:noFill/>
            <a:ln w="38100" cap="sq">
              <a:solidFill>
                <a:schemeClr val="bg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2" name="Line 21"/>
            <p:cNvSpPr>
              <a:spLocks noChangeShapeType="1"/>
            </p:cNvSpPr>
            <p:nvPr/>
          </p:nvSpPr>
          <p:spPr bwMode="auto">
            <a:xfrm flipV="1">
              <a:off x="1909763" y="5454650"/>
              <a:ext cx="1223962" cy="576263"/>
            </a:xfrm>
            <a:prstGeom prst="line">
              <a:avLst/>
            </a:prstGeom>
            <a:noFill/>
            <a:ln w="38100" cap="sq">
              <a:solidFill>
                <a:schemeClr val="bg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3" name="Line 22"/>
            <p:cNvSpPr>
              <a:spLocks noChangeShapeType="1"/>
            </p:cNvSpPr>
            <p:nvPr/>
          </p:nvSpPr>
          <p:spPr bwMode="auto">
            <a:xfrm flipH="1" flipV="1">
              <a:off x="5437188" y="5454650"/>
              <a:ext cx="936625" cy="576263"/>
            </a:xfrm>
            <a:prstGeom prst="line">
              <a:avLst/>
            </a:prstGeom>
            <a:noFill/>
            <a:ln w="38100" cap="sq">
              <a:solidFill>
                <a:schemeClr val="bg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pPr marL="571500" indent="-571500">
              <a:buFont typeface="+mj-ea"/>
              <a:buAutoNum type="ea1JpnChsDbPeriod"/>
            </a:pPr>
            <a:r>
              <a:rPr lang="zh-CN" altLang="en-US" sz="2800" dirty="0">
                <a:latin typeface="微软雅黑" panose="020B0503020204020204" pitchFamily="34" charset="-122"/>
                <a:ea typeface="微软雅黑" panose="020B0503020204020204" pitchFamily="34" charset="-122"/>
              </a:rPr>
              <a:t>人力资源管理的角色素质</a:t>
            </a:r>
            <a:endParaRPr lang="zh-CN" altLang="en-US" sz="2800" dirty="0">
              <a:latin typeface="微软雅黑" panose="020B0503020204020204" pitchFamily="34" charset="-122"/>
              <a:ea typeface="微软雅黑" panose="020B0503020204020204" pitchFamily="34" charset="-122"/>
            </a:endParaRPr>
          </a:p>
        </p:txBody>
      </p:sp>
      <p:sp>
        <p:nvSpPr>
          <p:cNvPr id="73" name="Rectangle 11"/>
          <p:cNvSpPr>
            <a:spLocks noChangeArrowheads="1"/>
          </p:cNvSpPr>
          <p:nvPr/>
        </p:nvSpPr>
        <p:spPr bwMode="auto">
          <a:xfrm>
            <a:off x="0" y="990600"/>
            <a:ext cx="9144000" cy="960119"/>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defTabSz="801370">
              <a:lnSpc>
                <a:spcPct val="150000"/>
              </a:lnSpc>
            </a:pPr>
            <a:r>
              <a:rPr lang="zh-CN" altLang="en-US" sz="2000" dirty="0">
                <a:latin typeface="微软雅黑" panose="020B0503020204020204" pitchFamily="34" charset="-122"/>
                <a:ea typeface="微软雅黑" panose="020B0503020204020204" pitchFamily="34" charset="-122"/>
              </a:rPr>
              <a:t>美国国际人力资源管理协会（</a:t>
            </a:r>
            <a:r>
              <a:rPr lang="en-US" altLang="zh-CN" sz="2000" dirty="0">
                <a:latin typeface="微软雅黑" panose="020B0503020204020204" pitchFamily="34" charset="-122"/>
                <a:ea typeface="微软雅黑" panose="020B0503020204020204" pitchFamily="34" charset="-122"/>
              </a:rPr>
              <a:t>IPMA-HR</a:t>
            </a:r>
            <a:r>
              <a:rPr lang="zh-CN" altLang="en-US" sz="2000" dirty="0">
                <a:latin typeface="微软雅黑" panose="020B0503020204020204" pitchFamily="34" charset="-122"/>
                <a:ea typeface="微软雅黑" panose="020B0503020204020204" pitchFamily="34" charset="-122"/>
              </a:rPr>
              <a:t>）</a:t>
            </a:r>
            <a:br>
              <a:rPr lang="zh-CN" altLang="en-US" sz="2000" dirty="0">
                <a:latin typeface="微软雅黑" panose="020B0503020204020204" pitchFamily="34" charset="-122"/>
                <a:ea typeface="微软雅黑" panose="020B0503020204020204" pitchFamily="34" charset="-122"/>
              </a:rPr>
            </a:br>
            <a:r>
              <a:rPr lang="zh-CN" altLang="en-US" sz="2000" dirty="0">
                <a:latin typeface="微软雅黑" panose="020B0503020204020204" pitchFamily="34" charset="-122"/>
                <a:ea typeface="微软雅黑" panose="020B0503020204020204" pitchFamily="34" charset="-122"/>
              </a:rPr>
              <a:t>提出的人力资源管理者素质模型</a:t>
            </a:r>
            <a:endParaRPr lang="zh-CN" altLang="en-US" sz="2000" dirty="0">
              <a:latin typeface="微软雅黑" panose="020B0503020204020204" pitchFamily="34" charset="-122"/>
              <a:ea typeface="微软雅黑" panose="020B0503020204020204" pitchFamily="34" charset="-122"/>
            </a:endParaRPr>
          </a:p>
        </p:txBody>
      </p:sp>
      <p:grpSp>
        <p:nvGrpSpPr>
          <p:cNvPr id="69" name="Group 4"/>
          <p:cNvGrpSpPr/>
          <p:nvPr/>
        </p:nvGrpSpPr>
        <p:grpSpPr bwMode="auto">
          <a:xfrm>
            <a:off x="849524" y="2225040"/>
            <a:ext cx="7588894" cy="4114800"/>
            <a:chOff x="-38" y="1086"/>
            <a:chExt cx="6346" cy="3235"/>
          </a:xfrm>
        </p:grpSpPr>
        <p:sp>
          <p:nvSpPr>
            <p:cNvPr id="70" name="Freeform 5"/>
            <p:cNvSpPr/>
            <p:nvPr/>
          </p:nvSpPr>
          <p:spPr bwMode="auto">
            <a:xfrm>
              <a:off x="1099" y="1086"/>
              <a:ext cx="4019" cy="128"/>
            </a:xfrm>
            <a:custGeom>
              <a:avLst/>
              <a:gdLst>
                <a:gd name="T0" fmla="*/ 3963 w 4019"/>
                <a:gd name="T1" fmla="*/ 93 h 128"/>
                <a:gd name="T2" fmla="*/ 3903 w 4019"/>
                <a:gd name="T3" fmla="*/ 0 h 128"/>
                <a:gd name="T4" fmla="*/ 0 w 4019"/>
                <a:gd name="T5" fmla="*/ 0 h 128"/>
                <a:gd name="T6" fmla="*/ 0 w 4019"/>
                <a:gd name="T7" fmla="*/ 127 h 128"/>
                <a:gd name="T8" fmla="*/ 3903 w 4019"/>
                <a:gd name="T9" fmla="*/ 127 h 128"/>
                <a:gd name="T10" fmla="*/ 3838 w 4019"/>
                <a:gd name="T11" fmla="*/ 34 h 128"/>
                <a:gd name="T12" fmla="*/ 3963 w 4019"/>
                <a:gd name="T13" fmla="*/ 97 h 128"/>
                <a:gd name="T14" fmla="*/ 4018 w 4019"/>
                <a:gd name="T15" fmla="*/ 0 h 128"/>
                <a:gd name="T16" fmla="*/ 3903 w 4019"/>
                <a:gd name="T17" fmla="*/ 0 h 128"/>
                <a:gd name="T18" fmla="*/ 3963 w 4019"/>
                <a:gd name="T19" fmla="*/ 93 h 1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19" h="128">
                  <a:moveTo>
                    <a:pt x="3963" y="93"/>
                  </a:moveTo>
                  <a:lnTo>
                    <a:pt x="3903" y="0"/>
                  </a:lnTo>
                  <a:lnTo>
                    <a:pt x="0" y="0"/>
                  </a:lnTo>
                  <a:lnTo>
                    <a:pt x="0" y="127"/>
                  </a:lnTo>
                  <a:lnTo>
                    <a:pt x="3903" y="127"/>
                  </a:lnTo>
                  <a:lnTo>
                    <a:pt x="3838" y="34"/>
                  </a:lnTo>
                  <a:lnTo>
                    <a:pt x="3963" y="97"/>
                  </a:lnTo>
                  <a:lnTo>
                    <a:pt x="4018" y="0"/>
                  </a:lnTo>
                  <a:lnTo>
                    <a:pt x="3903" y="0"/>
                  </a:lnTo>
                  <a:lnTo>
                    <a:pt x="3963" y="93"/>
                  </a:lnTo>
                </a:path>
              </a:pathLst>
            </a:custGeom>
            <a:solidFill>
              <a:schemeClr val="bg2"/>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1" name="Freeform 6"/>
            <p:cNvSpPr/>
            <p:nvPr/>
          </p:nvSpPr>
          <p:spPr bwMode="auto">
            <a:xfrm>
              <a:off x="3024" y="1133"/>
              <a:ext cx="2038" cy="3188"/>
            </a:xfrm>
            <a:custGeom>
              <a:avLst/>
              <a:gdLst>
                <a:gd name="T0" fmla="*/ 0 w 2038"/>
                <a:gd name="T1" fmla="*/ 3094 h 3188"/>
                <a:gd name="T2" fmla="*/ 116 w 2038"/>
                <a:gd name="T3" fmla="*/ 3094 h 3188"/>
                <a:gd name="T4" fmla="*/ 2037 w 2038"/>
                <a:gd name="T5" fmla="*/ 59 h 3188"/>
                <a:gd name="T6" fmla="*/ 1912 w 2038"/>
                <a:gd name="T7" fmla="*/ 0 h 3188"/>
                <a:gd name="T8" fmla="*/ 0 w 2038"/>
                <a:gd name="T9" fmla="*/ 3030 h 3188"/>
                <a:gd name="T10" fmla="*/ 116 w 2038"/>
                <a:gd name="T11" fmla="*/ 3030 h 3188"/>
                <a:gd name="T12" fmla="*/ 0 w 2038"/>
                <a:gd name="T13" fmla="*/ 3094 h 3188"/>
                <a:gd name="T14" fmla="*/ 60 w 2038"/>
                <a:gd name="T15" fmla="*/ 3187 h 3188"/>
                <a:gd name="T16" fmla="*/ 116 w 2038"/>
                <a:gd name="T17" fmla="*/ 3094 h 3188"/>
                <a:gd name="T18" fmla="*/ 0 w 2038"/>
                <a:gd name="T19" fmla="*/ 3094 h 3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38" h="3188">
                  <a:moveTo>
                    <a:pt x="0" y="3094"/>
                  </a:moveTo>
                  <a:lnTo>
                    <a:pt x="116" y="3094"/>
                  </a:lnTo>
                  <a:lnTo>
                    <a:pt x="2037" y="59"/>
                  </a:lnTo>
                  <a:lnTo>
                    <a:pt x="1912" y="0"/>
                  </a:lnTo>
                  <a:lnTo>
                    <a:pt x="0" y="3030"/>
                  </a:lnTo>
                  <a:lnTo>
                    <a:pt x="116" y="3030"/>
                  </a:lnTo>
                  <a:lnTo>
                    <a:pt x="0" y="3094"/>
                  </a:lnTo>
                  <a:lnTo>
                    <a:pt x="60" y="3187"/>
                  </a:lnTo>
                  <a:lnTo>
                    <a:pt x="116" y="3094"/>
                  </a:lnTo>
                  <a:lnTo>
                    <a:pt x="0" y="3094"/>
                  </a:lnTo>
                </a:path>
              </a:pathLst>
            </a:custGeom>
            <a:solidFill>
              <a:schemeClr val="bg2"/>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2" name="Freeform 7"/>
            <p:cNvSpPr/>
            <p:nvPr/>
          </p:nvSpPr>
          <p:spPr bwMode="auto">
            <a:xfrm>
              <a:off x="979" y="1086"/>
              <a:ext cx="2163" cy="3129"/>
            </a:xfrm>
            <a:custGeom>
              <a:avLst/>
              <a:gdLst>
                <a:gd name="T0" fmla="*/ 120 w 2163"/>
                <a:gd name="T1" fmla="*/ 0 h 3129"/>
                <a:gd name="T2" fmla="*/ 60 w 2163"/>
                <a:gd name="T3" fmla="*/ 97 h 3129"/>
                <a:gd name="T4" fmla="*/ 2046 w 2163"/>
                <a:gd name="T5" fmla="*/ 3128 h 3129"/>
                <a:gd name="T6" fmla="*/ 2162 w 2163"/>
                <a:gd name="T7" fmla="*/ 3064 h 3129"/>
                <a:gd name="T8" fmla="*/ 175 w 2163"/>
                <a:gd name="T9" fmla="*/ 34 h 3129"/>
                <a:gd name="T10" fmla="*/ 120 w 2163"/>
                <a:gd name="T11" fmla="*/ 127 h 3129"/>
                <a:gd name="T12" fmla="*/ 120 w 2163"/>
                <a:gd name="T13" fmla="*/ 0 h 3129"/>
                <a:gd name="T14" fmla="*/ 0 w 2163"/>
                <a:gd name="T15" fmla="*/ 0 h 3129"/>
                <a:gd name="T16" fmla="*/ 60 w 2163"/>
                <a:gd name="T17" fmla="*/ 97 h 3129"/>
                <a:gd name="T18" fmla="*/ 120 w 2163"/>
                <a:gd name="T19" fmla="*/ 0 h 31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3" h="3129">
                  <a:moveTo>
                    <a:pt x="120" y="0"/>
                  </a:moveTo>
                  <a:lnTo>
                    <a:pt x="60" y="97"/>
                  </a:lnTo>
                  <a:lnTo>
                    <a:pt x="2046" y="3128"/>
                  </a:lnTo>
                  <a:lnTo>
                    <a:pt x="2162" y="3064"/>
                  </a:lnTo>
                  <a:lnTo>
                    <a:pt x="175" y="34"/>
                  </a:lnTo>
                  <a:lnTo>
                    <a:pt x="120" y="127"/>
                  </a:lnTo>
                  <a:lnTo>
                    <a:pt x="120" y="0"/>
                  </a:lnTo>
                  <a:lnTo>
                    <a:pt x="0" y="0"/>
                  </a:lnTo>
                  <a:lnTo>
                    <a:pt x="60" y="97"/>
                  </a:lnTo>
                  <a:lnTo>
                    <a:pt x="120" y="0"/>
                  </a:lnTo>
                </a:path>
              </a:pathLst>
            </a:custGeom>
            <a:solidFill>
              <a:schemeClr val="bg2"/>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5" name="Rectangle 9"/>
            <p:cNvSpPr>
              <a:spLocks noChangeArrowheads="1"/>
            </p:cNvSpPr>
            <p:nvPr/>
          </p:nvSpPr>
          <p:spPr bwMode="auto">
            <a:xfrm>
              <a:off x="1844" y="1198"/>
              <a:ext cx="2485"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人事管理专家</a:t>
              </a:r>
              <a:endParaRPr kumimoji="0" lang="zh-CN" altLang="en-US"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6" name="Rectangle 10"/>
            <p:cNvSpPr>
              <a:spLocks noChangeArrowheads="1"/>
            </p:cNvSpPr>
            <p:nvPr/>
          </p:nvSpPr>
          <p:spPr bwMode="auto">
            <a:xfrm>
              <a:off x="-38" y="1195"/>
              <a:ext cx="1016"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914400" eaLnBrk="0" fontAlgn="auto" latinLnBrk="0" hangingPunct="0">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业务伙伴</a:t>
              </a:r>
              <a:endParaRPr kumimoji="0" lang="zh-CN" altLang="en-US"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7" name="Rectangle 11"/>
            <p:cNvSpPr>
              <a:spLocks noChangeArrowheads="1"/>
            </p:cNvSpPr>
            <p:nvPr/>
          </p:nvSpPr>
          <p:spPr bwMode="auto">
            <a:xfrm>
              <a:off x="5076" y="1200"/>
              <a:ext cx="1232"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914400" eaLnBrk="0" fontAlgn="auto" latinLnBrk="0" hangingPunct="0">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变革推动者</a:t>
              </a:r>
              <a:endParaRPr kumimoji="0" lang="zh-CN" altLang="en-US"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8" name="Rectangle 12"/>
            <p:cNvSpPr>
              <a:spLocks noChangeArrowheads="1"/>
            </p:cNvSpPr>
            <p:nvPr/>
          </p:nvSpPr>
          <p:spPr bwMode="auto">
            <a:xfrm>
              <a:off x="2257" y="3374"/>
              <a:ext cx="1660"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领导者</a:t>
              </a:r>
              <a:endParaRPr kumimoji="0" lang="zh-CN" altLang="en-US"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grpSp>
      <p:pic>
        <p:nvPicPr>
          <p:cNvPr id="15" name="Picture 4"/>
          <p:cNvPicPr>
            <a:picLocks noChangeAspect="1" noChangeArrowheads="1"/>
          </p:cNvPicPr>
          <p:nvPr/>
        </p:nvPicPr>
        <p:blipFill>
          <a:blip r:embed="rId1" cstate="email">
            <a:extLst>
              <a:ext uri="{BEBA8EAE-BF5A-486C-A8C5-ECC9F3942E4B}">
                <a14:imgProps xmlns:a14="http://schemas.microsoft.com/office/drawing/2010/main">
                  <a14:imgLayer r:embed="rId2">
                    <a14:imgEffect>
                      <a14:colorTemperature colorTemp="4700"/>
                    </a14:imgEffect>
                  </a14:imgLayer>
                </a14:imgProps>
              </a:ext>
            </a:extLst>
          </a:blip>
          <a:srcRect/>
          <a:stretch>
            <a:fillRect/>
          </a:stretch>
        </p:blipFill>
        <p:spPr bwMode="auto">
          <a:xfrm>
            <a:off x="3579440" y="2802442"/>
            <a:ext cx="1985119" cy="13117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amond(in)">
                                      <p:cBhvr>
                                        <p:cTn id="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pPr marL="571500" indent="-571500">
              <a:buFont typeface="+mj-ea"/>
              <a:buAutoNum type="ea1JpnChsDbPeriod"/>
            </a:pPr>
            <a:r>
              <a:rPr lang="zh-CN" altLang="en-US" sz="2800" dirty="0">
                <a:latin typeface="微软雅黑" panose="020B0503020204020204" pitchFamily="34" charset="-122"/>
                <a:ea typeface="微软雅黑" panose="020B0503020204020204" pitchFamily="34" charset="-122"/>
              </a:rPr>
              <a:t>人力资源管理的角色素质</a:t>
            </a:r>
            <a:endParaRPr lang="zh-CN" altLang="en-US" sz="2800" dirty="0">
              <a:latin typeface="微软雅黑" panose="020B0503020204020204" pitchFamily="34" charset="-122"/>
              <a:ea typeface="微软雅黑" panose="020B0503020204020204" pitchFamily="34" charset="-122"/>
            </a:endParaRPr>
          </a:p>
        </p:txBody>
      </p:sp>
      <p:sp>
        <p:nvSpPr>
          <p:cNvPr id="73" name="Rectangle 11"/>
          <p:cNvSpPr>
            <a:spLocks noChangeArrowheads="1"/>
          </p:cNvSpPr>
          <p:nvPr/>
        </p:nvSpPr>
        <p:spPr bwMode="auto">
          <a:xfrm>
            <a:off x="0" y="990600"/>
            <a:ext cx="9144000" cy="960119"/>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defTabSz="801370">
              <a:lnSpc>
                <a:spcPct val="150000"/>
              </a:lnSpc>
            </a:pPr>
            <a:r>
              <a:rPr lang="zh-CN" altLang="en-US" sz="2000" dirty="0">
                <a:latin typeface="微软雅黑" panose="020B0503020204020204" pitchFamily="34" charset="-122"/>
                <a:ea typeface="微软雅黑" panose="020B0503020204020204" pitchFamily="34" charset="-122"/>
              </a:rPr>
              <a:t>美国</a:t>
            </a:r>
            <a:r>
              <a:rPr lang="en-US" altLang="zh-CN" sz="2000" dirty="0">
                <a:latin typeface="微软雅黑" panose="020B0503020204020204" pitchFamily="34" charset="-122"/>
                <a:ea typeface="微软雅黑" panose="020B0503020204020204" pitchFamily="34" charset="-122"/>
              </a:rPr>
              <a:t>GE</a:t>
            </a:r>
            <a:r>
              <a:rPr lang="zh-CN" altLang="en-US" sz="2000" dirty="0">
                <a:latin typeface="微软雅黑" panose="020B0503020204020204" pitchFamily="34" charset="-122"/>
                <a:ea typeface="微软雅黑" panose="020B0503020204020204" pitchFamily="34" charset="-122"/>
              </a:rPr>
              <a:t>公司人力资源管理者的素质模型</a:t>
            </a:r>
            <a:endParaRPr lang="zh-CN" altLang="en-US" sz="2000" dirty="0">
              <a:latin typeface="微软雅黑" panose="020B0503020204020204" pitchFamily="34" charset="-122"/>
              <a:ea typeface="微软雅黑" panose="020B0503020204020204" pitchFamily="34" charset="-122"/>
            </a:endParaRPr>
          </a:p>
        </p:txBody>
      </p:sp>
      <p:grpSp>
        <p:nvGrpSpPr>
          <p:cNvPr id="15" name="组合 14"/>
          <p:cNvGrpSpPr/>
          <p:nvPr/>
        </p:nvGrpSpPr>
        <p:grpSpPr>
          <a:xfrm>
            <a:off x="1349375" y="1996440"/>
            <a:ext cx="5794375" cy="3874691"/>
            <a:chOff x="1349375" y="1447800"/>
            <a:chExt cx="5794375" cy="3874691"/>
          </a:xfrm>
        </p:grpSpPr>
        <p:sp>
          <p:nvSpPr>
            <p:cNvPr id="16" name="AutoShape 4"/>
            <p:cNvSpPr>
              <a:spLocks noChangeArrowheads="1"/>
            </p:cNvSpPr>
            <p:nvPr/>
          </p:nvSpPr>
          <p:spPr bwMode="auto">
            <a:xfrm>
              <a:off x="1349375" y="3438525"/>
              <a:ext cx="2832100" cy="1873250"/>
            </a:xfrm>
            <a:prstGeom prst="triangle">
              <a:avLst>
                <a:gd name="adj" fmla="val 50000"/>
              </a:avLst>
            </a:prstGeom>
            <a:noFill/>
            <a:ln w="6350">
              <a:solidFill>
                <a:srgbClr val="00000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7" name="AutoShape 5"/>
            <p:cNvSpPr>
              <a:spLocks noChangeArrowheads="1"/>
            </p:cNvSpPr>
            <p:nvPr/>
          </p:nvSpPr>
          <p:spPr bwMode="auto">
            <a:xfrm>
              <a:off x="4311650" y="3438525"/>
              <a:ext cx="2832100" cy="1873250"/>
            </a:xfrm>
            <a:prstGeom prst="triangle">
              <a:avLst>
                <a:gd name="adj" fmla="val 50000"/>
              </a:avLst>
            </a:prstGeom>
            <a:noFill/>
            <a:ln w="6350">
              <a:solidFill>
                <a:srgbClr val="00000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8" name="AutoShape 6"/>
            <p:cNvSpPr>
              <a:spLocks noChangeArrowheads="1"/>
            </p:cNvSpPr>
            <p:nvPr/>
          </p:nvSpPr>
          <p:spPr bwMode="auto">
            <a:xfrm>
              <a:off x="2819400" y="1447800"/>
              <a:ext cx="2832100" cy="1873250"/>
            </a:xfrm>
            <a:prstGeom prst="triangle">
              <a:avLst>
                <a:gd name="adj" fmla="val 50000"/>
              </a:avLst>
            </a:prstGeom>
            <a:noFill/>
            <a:ln w="6350">
              <a:solidFill>
                <a:srgbClr val="00000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9" name="AutoShape 7"/>
            <p:cNvSpPr>
              <a:spLocks noChangeArrowheads="1"/>
            </p:cNvSpPr>
            <p:nvPr/>
          </p:nvSpPr>
          <p:spPr bwMode="auto">
            <a:xfrm flipV="1">
              <a:off x="2819400" y="3352800"/>
              <a:ext cx="2832100" cy="1873250"/>
            </a:xfrm>
            <a:prstGeom prst="triangle">
              <a:avLst>
                <a:gd name="adj" fmla="val 50000"/>
              </a:avLst>
            </a:prstGeom>
            <a:solidFill>
              <a:schemeClr val="bg2"/>
            </a:solidFill>
            <a:ln w="6350">
              <a:solidFill>
                <a:schemeClr val="bg1"/>
              </a:solidFill>
              <a:miter lim="800000"/>
            </a:ln>
            <a:effectLst>
              <a:outerShdw dist="35921" dir="2700000" algn="ctr" rotWithShape="0">
                <a:srgbClr val="009999"/>
              </a:outerShdw>
            </a:effectLst>
          </p:spPr>
          <p:txBody>
            <a:bodyPr wrap="none" lIns="72000" tIns="0" rIns="0" bIns="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0" name="Text Box 8"/>
            <p:cNvSpPr txBox="1">
              <a:spLocks noChangeArrowheads="1"/>
            </p:cNvSpPr>
            <p:nvPr/>
          </p:nvSpPr>
          <p:spPr bwMode="auto">
            <a:xfrm flipH="1">
              <a:off x="3581400" y="3346044"/>
              <a:ext cx="1362075" cy="16927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0" fontAlgn="auto" latinLnBrk="0" hangingPunct="0">
                <a:lnSpc>
                  <a:spcPts val="22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rPr>
                <a:t>个性特质</a:t>
              </a:r>
              <a:endParaRPr kumimoji="0" lang="zh-CN" altLang="en-US" sz="18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ts val="2200"/>
                </a:lnSpc>
                <a:spcBef>
                  <a:spcPts val="0"/>
                </a:spcBef>
                <a:spcAft>
                  <a:spcPts val="0"/>
                </a:spcAft>
                <a:buClrTx/>
                <a:buSzTx/>
                <a:buFontTx/>
                <a:buNone/>
                <a:defRPr/>
              </a:pPr>
              <a:r>
                <a:rPr kumimoji="0" lang="en-US" altLang="zh-CN" sz="14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rPr>
                <a:t>GE</a:t>
              </a:r>
              <a:r>
                <a:rPr kumimoji="0" lang="zh-CN" altLang="en-US" sz="14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rPr>
                <a:t>的领导</a:t>
              </a:r>
              <a:endParaRPr kumimoji="0" lang="zh-CN" altLang="en-US" sz="14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ts val="2200"/>
                </a:lnSpc>
                <a:spcBef>
                  <a:spcPts val="0"/>
                </a:spcBef>
                <a:spcAft>
                  <a:spcPts val="0"/>
                </a:spcAft>
                <a:buClrTx/>
                <a:buSzTx/>
                <a:buFontTx/>
                <a:buNone/>
                <a:defRPr/>
              </a:pPr>
              <a:r>
                <a:rPr kumimoji="0" lang="zh-CN" altLang="en-US" sz="14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rPr>
                <a:t>价值观</a:t>
              </a:r>
              <a:endParaRPr kumimoji="0" lang="zh-CN" altLang="en-US" sz="14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ts val="2200"/>
                </a:lnSpc>
                <a:spcBef>
                  <a:spcPts val="0"/>
                </a:spcBef>
                <a:spcAft>
                  <a:spcPts val="0"/>
                </a:spcAft>
                <a:buClrTx/>
                <a:buSzTx/>
                <a:buFontTx/>
                <a:buNone/>
                <a:defRPr/>
              </a:pPr>
              <a:r>
                <a:rPr kumimoji="0" lang="zh-CN" altLang="en-US" sz="14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rPr>
                <a:t>可信</a:t>
              </a:r>
              <a:endParaRPr kumimoji="0" lang="zh-CN" altLang="en-US" sz="14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ts val="2200"/>
                </a:lnSpc>
                <a:spcBef>
                  <a:spcPts val="0"/>
                </a:spcBef>
                <a:spcAft>
                  <a:spcPts val="0"/>
                </a:spcAft>
                <a:buClrTx/>
                <a:buSzTx/>
                <a:buFontTx/>
                <a:buNone/>
                <a:defRPr/>
              </a:pPr>
              <a:r>
                <a:rPr kumimoji="0" lang="zh-CN" altLang="en-US" sz="14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rPr>
                <a:t>判断力</a:t>
              </a:r>
              <a:endParaRPr kumimoji="0" lang="zh-CN" altLang="en-US" sz="14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ts val="2200"/>
                </a:lnSpc>
                <a:spcBef>
                  <a:spcPts val="0"/>
                </a:spcBef>
                <a:spcAft>
                  <a:spcPts val="0"/>
                </a:spcAft>
                <a:buClrTx/>
                <a:buSzTx/>
                <a:buFontTx/>
                <a:buNone/>
                <a:defRPr/>
              </a:pPr>
              <a:r>
                <a:rPr kumimoji="0" lang="zh-CN" altLang="en-US" sz="14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rPr>
                <a:t>勇气</a:t>
              </a:r>
              <a:endParaRPr kumimoji="0" lang="zh-CN" altLang="en-US" sz="14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endParaRPr>
            </a:p>
          </p:txBody>
        </p:sp>
        <p:sp>
          <p:nvSpPr>
            <p:cNvPr id="21" name="Text Box 9"/>
            <p:cNvSpPr txBox="1">
              <a:spLocks noChangeArrowheads="1"/>
            </p:cNvSpPr>
            <p:nvPr/>
          </p:nvSpPr>
          <p:spPr bwMode="auto">
            <a:xfrm flipH="1">
              <a:off x="3446463" y="2087563"/>
              <a:ext cx="1601786" cy="977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精通业务</a:t>
              </a:r>
              <a:endParaRPr kumimoji="0" lang="en-US" altLang="zh-CN" sz="16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业务敏感性</a:t>
              </a:r>
              <a:endPar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顾客导向</a:t>
              </a:r>
              <a:endPar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外部关系</a:t>
              </a:r>
              <a:endPar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22" name="Text Box 10"/>
            <p:cNvSpPr txBox="1">
              <a:spLocks noChangeArrowheads="1"/>
            </p:cNvSpPr>
            <p:nvPr/>
          </p:nvSpPr>
          <p:spPr bwMode="auto">
            <a:xfrm flipH="1">
              <a:off x="1407635" y="3572431"/>
              <a:ext cx="1520667" cy="17235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精通</a:t>
              </a:r>
              <a:r>
                <a:rPr kumimoji="0" lang="en-US" altLang="zh-CN" sz="16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HR</a:t>
              </a:r>
              <a:r>
                <a:rPr kumimoji="0" lang="zh-CN" altLang="en-US" sz="16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专业</a:t>
              </a:r>
              <a:endParaRPr kumimoji="0" lang="zh-CN" altLang="en-US" sz="16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组织设计</a:t>
              </a:r>
              <a:endPar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员工甄选与配置</a:t>
              </a:r>
              <a:endPar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考评与薪酬</a:t>
              </a:r>
              <a:endPar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辅导与咨询</a:t>
              </a:r>
              <a:endPar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雇员关系</a:t>
              </a:r>
              <a:endPar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沟通</a:t>
              </a:r>
              <a:endPar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23" name="Text Box 11"/>
            <p:cNvSpPr txBox="1">
              <a:spLocks noChangeArrowheads="1"/>
            </p:cNvSpPr>
            <p:nvPr/>
          </p:nvSpPr>
          <p:spPr bwMode="auto">
            <a:xfrm flipH="1">
              <a:off x="5292090" y="4091385"/>
              <a:ext cx="1506538" cy="1231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掌控流程与变革</a:t>
              </a:r>
              <a:endParaRPr kumimoji="0" lang="zh-CN" altLang="en-US" sz="16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关注质量</a:t>
              </a:r>
              <a:endPar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倡导变革</a:t>
              </a:r>
              <a:endPar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流程导向</a:t>
              </a:r>
              <a:endPar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a:p>
              <a:pPr marL="0" marR="0" lvl="0" indent="0" algn="ctr" defTabSz="914400" eaLnBrk="0" fontAlgn="auto" latinLnBrk="0" hangingPunct="0">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便利</a:t>
              </a:r>
              <a:endParaRPr kumimoji="0" lang="zh-CN" altLang="en-US" sz="16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p:txBody>
        </p:sp>
      </p:grpSp>
      <p:pic>
        <p:nvPicPr>
          <p:cNvPr id="24" name="Picture 2" descr="C:\Users\Administrator\Desktop\笔记本数据展示\图片\image1.png"/>
          <p:cNvPicPr>
            <a:picLocks noChangeAspect="1" noChangeArrowheads="1"/>
          </p:cNvPicPr>
          <p:nvPr/>
        </p:nvPicPr>
        <p:blipFill>
          <a:blip r:embed="rId1" cstate="print"/>
          <a:srcRect/>
          <a:stretch>
            <a:fillRect/>
          </a:stretch>
        </p:blipFill>
        <p:spPr bwMode="auto">
          <a:xfrm>
            <a:off x="6238929" y="2113829"/>
            <a:ext cx="714375" cy="39052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3" descr="C:\Users\Administrator\Desktop\笔记本数据展示\图片\image2.png"/>
          <p:cNvPicPr>
            <a:picLocks noChangeAspect="1" noChangeArrowheads="1"/>
          </p:cNvPicPr>
          <p:nvPr/>
        </p:nvPicPr>
        <p:blipFill>
          <a:blip r:embed="rId2" cstate="print"/>
          <a:srcRect/>
          <a:stretch>
            <a:fillRect/>
          </a:stretch>
        </p:blipFill>
        <p:spPr bwMode="auto">
          <a:xfrm>
            <a:off x="6268264" y="2668801"/>
            <a:ext cx="809625" cy="5810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C:\Users\Administrator\Desktop\笔记本数据展示\图片\image3.png"/>
          <p:cNvPicPr>
            <a:picLocks noChangeAspect="1" noChangeArrowheads="1"/>
          </p:cNvPicPr>
          <p:nvPr/>
        </p:nvPicPr>
        <p:blipFill>
          <a:blip r:embed="rId3" cstate="print"/>
          <a:srcRect/>
          <a:stretch>
            <a:fillRect/>
          </a:stretch>
        </p:blipFill>
        <p:spPr bwMode="auto">
          <a:xfrm>
            <a:off x="7257131" y="1720505"/>
            <a:ext cx="542925" cy="59055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5" descr="C:\Users\Administrator\Desktop\笔记本数据展示\图片\image4.png"/>
          <p:cNvPicPr>
            <a:picLocks noChangeAspect="1" noChangeArrowheads="1"/>
          </p:cNvPicPr>
          <p:nvPr/>
        </p:nvPicPr>
        <p:blipFill>
          <a:blip r:embed="rId4" cstate="print"/>
          <a:srcRect/>
          <a:stretch>
            <a:fillRect/>
          </a:stretch>
        </p:blipFill>
        <p:spPr bwMode="auto">
          <a:xfrm>
            <a:off x="6544955" y="2400728"/>
            <a:ext cx="2466975" cy="138112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descr="C:\Users\Administrator\Desktop\笔记本数据展示\图片\image5.png"/>
          <p:cNvPicPr>
            <a:picLocks noChangeAspect="1" noChangeArrowheads="1"/>
          </p:cNvPicPr>
          <p:nvPr/>
        </p:nvPicPr>
        <p:blipFill>
          <a:blip r:embed="rId5" cstate="print"/>
          <a:srcRect/>
          <a:stretch>
            <a:fillRect/>
          </a:stretch>
        </p:blipFill>
        <p:spPr bwMode="auto">
          <a:xfrm>
            <a:off x="7435543" y="2239425"/>
            <a:ext cx="1228725" cy="1114425"/>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5" descr="C:\Users\Administrator\Desktop\网络科技类banner\图片\image37.png"/>
          <p:cNvPicPr>
            <a:picLocks noChangeAspect="1" noChangeArrowheads="1"/>
          </p:cNvPicPr>
          <p:nvPr/>
        </p:nvPicPr>
        <p:blipFill>
          <a:blip r:embed="rId6" cstate="print"/>
          <a:srcRect/>
          <a:stretch>
            <a:fillRect/>
          </a:stretch>
        </p:blipFill>
        <p:spPr bwMode="auto">
          <a:xfrm>
            <a:off x="5239544" y="2583766"/>
            <a:ext cx="876300" cy="110490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6" descr="C:\Users\Administrator\Desktop\网络科技类banner\图片\image39.png"/>
          <p:cNvPicPr>
            <a:picLocks noChangeAspect="1" noChangeArrowheads="1"/>
          </p:cNvPicPr>
          <p:nvPr/>
        </p:nvPicPr>
        <p:blipFill>
          <a:blip r:embed="rId7" cstate="print"/>
          <a:srcRect/>
          <a:stretch>
            <a:fillRect/>
          </a:stretch>
        </p:blipFill>
        <p:spPr bwMode="auto">
          <a:xfrm>
            <a:off x="4514250" y="3743571"/>
            <a:ext cx="1038879" cy="89046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7" descr="C:\Users\Administrator\Desktop\网络科技类banner\图片\image40.png"/>
          <p:cNvPicPr>
            <a:picLocks noChangeAspect="1" noChangeArrowheads="1"/>
          </p:cNvPicPr>
          <p:nvPr/>
        </p:nvPicPr>
        <p:blipFill>
          <a:blip r:embed="rId8" cstate="print"/>
          <a:srcRect/>
          <a:stretch>
            <a:fillRect/>
          </a:stretch>
        </p:blipFill>
        <p:spPr bwMode="auto">
          <a:xfrm>
            <a:off x="8189606" y="3987165"/>
            <a:ext cx="902679" cy="12370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anim calcmode="lin" valueType="num">
                                      <p:cBhvr>
                                        <p:cTn id="8" dur="500" fill="hold"/>
                                        <p:tgtEl>
                                          <p:spTgt spid="27"/>
                                        </p:tgtEl>
                                        <p:attrNameLst>
                                          <p:attrName>ppt_x</p:attrName>
                                        </p:attrNameLst>
                                      </p:cBhvr>
                                      <p:tavLst>
                                        <p:tav tm="0">
                                          <p:val>
                                            <p:strVal val="#ppt_x"/>
                                          </p:val>
                                        </p:tav>
                                        <p:tav tm="100000">
                                          <p:val>
                                            <p:strVal val="#ppt_x"/>
                                          </p:val>
                                        </p:tav>
                                      </p:tavLst>
                                    </p:anim>
                                    <p:anim calcmode="lin" valueType="num">
                                      <p:cBhvr>
                                        <p:cTn id="9" dur="5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par>
                                <p:cTn id="16" presetID="17" presetClass="path" presetSubtype="0" repeatCount="indefinite" accel="50000" decel="50000" fill="hold" nodeType="withEffect">
                                  <p:stCondLst>
                                    <p:cond delay="0"/>
                                  </p:stCondLst>
                                  <p:endCondLst>
                                    <p:cond evt="onNext" delay="0">
                                      <p:tgtEl>
                                        <p:sldTgt/>
                                      </p:tgtEl>
                                    </p:cond>
                                  </p:endCondLst>
                                  <p:childTnLst>
                                    <p:animMotion origin="layout" path="M 0.00504 0.00648 L 0.00712 0.00648 L 0.00851 0.00339 L 0.00972 0.00648 L 0.01163 0.00648 L 0.01163 0.01111 L 0.0132 0.0145 L 0.01163 0.0179 L 0.01163 0.02284 L 0.00972 0.02284 L 0.00851 0.02623 L 0.00712 0.02284 L 0.00504 0.02284 L 0.00504 0.0179 L 0.00382 0.0145 L 0.00504 0.01111 L 0.00504 0.00648 Z " pathEditMode="relative" rAng="0" ptsTypes="FFFFFFFFFFFFFFFFF">
                                      <p:cBhvr>
                                        <p:cTn id="17" dur="2000" fill="hold"/>
                                        <p:tgtEl>
                                          <p:spTgt spid="28"/>
                                        </p:tgtEl>
                                        <p:attrNameLst>
                                          <p:attrName>ppt_x</p:attrName>
                                          <p:attrName>ppt_y</p:attrName>
                                        </p:attrNameLst>
                                      </p:cBhvr>
                                      <p:rCtr x="34700" y="83300"/>
                                    </p:animMotion>
                                  </p:childTnLst>
                                </p:cTn>
                              </p:par>
                              <p:par>
                                <p:cTn id="18" presetID="53" presetClass="entr" presetSubtype="16" fill="hold" nodeType="withEffect">
                                  <p:stCondLst>
                                    <p:cond delay="500"/>
                                  </p:stCondLst>
                                  <p:childTnLst>
                                    <p:set>
                                      <p:cBhvr>
                                        <p:cTn id="19" dur="1" fill="hold">
                                          <p:stCondLst>
                                            <p:cond delay="0"/>
                                          </p:stCondLst>
                                        </p:cTn>
                                        <p:tgtEl>
                                          <p:spTgt spid="24"/>
                                        </p:tgtEl>
                                        <p:attrNameLst>
                                          <p:attrName>style.visibility</p:attrName>
                                        </p:attrNameLst>
                                      </p:cBhvr>
                                      <p:to>
                                        <p:strVal val="visible"/>
                                      </p:to>
                                    </p:set>
                                    <p:anim calcmode="lin" valueType="num">
                                      <p:cBhvr>
                                        <p:cTn id="20" dur="500" fill="hold"/>
                                        <p:tgtEl>
                                          <p:spTgt spid="24"/>
                                        </p:tgtEl>
                                        <p:attrNameLst>
                                          <p:attrName>ppt_w</p:attrName>
                                        </p:attrNameLst>
                                      </p:cBhvr>
                                      <p:tavLst>
                                        <p:tav tm="0">
                                          <p:val>
                                            <p:fltVal val="0"/>
                                          </p:val>
                                        </p:tav>
                                        <p:tav tm="100000">
                                          <p:val>
                                            <p:strVal val="#ppt_w"/>
                                          </p:val>
                                        </p:tav>
                                      </p:tavLst>
                                    </p:anim>
                                    <p:anim calcmode="lin" valueType="num">
                                      <p:cBhvr>
                                        <p:cTn id="21" dur="500" fill="hold"/>
                                        <p:tgtEl>
                                          <p:spTgt spid="24"/>
                                        </p:tgtEl>
                                        <p:attrNameLst>
                                          <p:attrName>ppt_h</p:attrName>
                                        </p:attrNameLst>
                                      </p:cBhvr>
                                      <p:tavLst>
                                        <p:tav tm="0">
                                          <p:val>
                                            <p:fltVal val="0"/>
                                          </p:val>
                                        </p:tav>
                                        <p:tav tm="100000">
                                          <p:val>
                                            <p:strVal val="#ppt_h"/>
                                          </p:val>
                                        </p:tav>
                                      </p:tavLst>
                                    </p:anim>
                                    <p:animEffect transition="in" filter="fade">
                                      <p:cBhvr>
                                        <p:cTn id="22" dur="500"/>
                                        <p:tgtEl>
                                          <p:spTgt spid="24"/>
                                        </p:tgtEl>
                                      </p:cBhvr>
                                    </p:animEffect>
                                  </p:childTnLst>
                                </p:cTn>
                              </p:par>
                              <p:par>
                                <p:cTn id="23" presetID="10" presetClass="entr" presetSubtype="0"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par>
                                <p:cTn id="26" presetID="17" presetClass="path" presetSubtype="0" repeatCount="indefinite" accel="50000" decel="50000" fill="hold" nodeType="withEffect">
                                  <p:stCondLst>
                                    <p:cond delay="500"/>
                                  </p:stCondLst>
                                  <p:endCondLst>
                                    <p:cond evt="onNext" delay="0">
                                      <p:tgtEl>
                                        <p:sldTgt/>
                                      </p:tgtEl>
                                    </p:cond>
                                  </p:endCondLst>
                                  <p:childTnLst>
                                    <p:animMotion origin="layout" path="M 0.00504 0.00648 L 0.00712 0.00648 L 0.00851 0.00339 L 0.00972 0.00648 L 0.01163 0.00648 L 0.01163 0.01111 L 0.0132 0.0145 L 0.01163 0.0179 L 0.01163 0.02284 L 0.00972 0.02284 L 0.00851 0.02623 L 0.00712 0.02284 L 0.00504 0.02284 L 0.00504 0.0179 L 0.00382 0.0145 L 0.00504 0.01111 L 0.00504 0.00648 Z " pathEditMode="relative" rAng="0" ptsTypes="FFFFFFFFFFFFFFFFF">
                                      <p:cBhvr>
                                        <p:cTn id="27" dur="2000" fill="hold"/>
                                        <p:tgtEl>
                                          <p:spTgt spid="24"/>
                                        </p:tgtEl>
                                        <p:attrNameLst>
                                          <p:attrName>ppt_x</p:attrName>
                                          <p:attrName>ppt_y</p:attrName>
                                        </p:attrNameLst>
                                      </p:cBhvr>
                                      <p:rCtr x="34700" y="83300"/>
                                    </p:animMotion>
                                  </p:childTnLst>
                                </p:cTn>
                              </p:par>
                              <p:par>
                                <p:cTn id="28" presetID="53" presetClass="entr" presetSubtype="16" fill="hold" nodeType="withEffect">
                                  <p:stCondLst>
                                    <p:cond delay="600"/>
                                  </p:stCondLst>
                                  <p:childTnLst>
                                    <p:set>
                                      <p:cBhvr>
                                        <p:cTn id="29" dur="1" fill="hold">
                                          <p:stCondLst>
                                            <p:cond delay="0"/>
                                          </p:stCondLst>
                                        </p:cTn>
                                        <p:tgtEl>
                                          <p:spTgt spid="25"/>
                                        </p:tgtEl>
                                        <p:attrNameLst>
                                          <p:attrName>style.visibility</p:attrName>
                                        </p:attrNameLst>
                                      </p:cBhvr>
                                      <p:to>
                                        <p:strVal val="visible"/>
                                      </p:to>
                                    </p:set>
                                    <p:anim calcmode="lin" valueType="num">
                                      <p:cBhvr>
                                        <p:cTn id="30" dur="500" fill="hold"/>
                                        <p:tgtEl>
                                          <p:spTgt spid="25"/>
                                        </p:tgtEl>
                                        <p:attrNameLst>
                                          <p:attrName>ppt_w</p:attrName>
                                        </p:attrNameLst>
                                      </p:cBhvr>
                                      <p:tavLst>
                                        <p:tav tm="0">
                                          <p:val>
                                            <p:fltVal val="0"/>
                                          </p:val>
                                        </p:tav>
                                        <p:tav tm="100000">
                                          <p:val>
                                            <p:strVal val="#ppt_w"/>
                                          </p:val>
                                        </p:tav>
                                      </p:tavLst>
                                    </p:anim>
                                    <p:anim calcmode="lin" valueType="num">
                                      <p:cBhvr>
                                        <p:cTn id="31" dur="500" fill="hold"/>
                                        <p:tgtEl>
                                          <p:spTgt spid="25"/>
                                        </p:tgtEl>
                                        <p:attrNameLst>
                                          <p:attrName>ppt_h</p:attrName>
                                        </p:attrNameLst>
                                      </p:cBhvr>
                                      <p:tavLst>
                                        <p:tav tm="0">
                                          <p:val>
                                            <p:fltVal val="0"/>
                                          </p:val>
                                        </p:tav>
                                        <p:tav tm="100000">
                                          <p:val>
                                            <p:strVal val="#ppt_h"/>
                                          </p:val>
                                        </p:tav>
                                      </p:tavLst>
                                    </p:anim>
                                    <p:animEffect transition="in" filter="fade">
                                      <p:cBhvr>
                                        <p:cTn id="32" dur="500"/>
                                        <p:tgtEl>
                                          <p:spTgt spid="25"/>
                                        </p:tgtEl>
                                      </p:cBhvr>
                                    </p:animEffect>
                                  </p:childTnLst>
                                </p:cTn>
                              </p:par>
                              <p:par>
                                <p:cTn id="33" presetID="17" presetClass="path" presetSubtype="0" repeatCount="indefinite" accel="50000" decel="50000" fill="hold" nodeType="withEffect">
                                  <p:stCondLst>
                                    <p:cond delay="600"/>
                                  </p:stCondLst>
                                  <p:endCondLst>
                                    <p:cond evt="onNext" delay="0">
                                      <p:tgtEl>
                                        <p:sldTgt/>
                                      </p:tgtEl>
                                    </p:cond>
                                  </p:endCondLst>
                                  <p:childTnLst>
                                    <p:animMotion origin="layout" path="M 0.00504 0.00648 L 0.00712 0.00648 L 0.00851 0.00339 L 0.00972 0.00648 L 0.01163 0.00648 L 0.01163 0.01111 L 0.0132 0.0145 L 0.01163 0.0179 L 0.01163 0.02284 L 0.00972 0.02284 L 0.00851 0.02623 L 0.00712 0.02284 L 0.00504 0.02284 L 0.00504 0.0179 L 0.00382 0.0145 L 0.00504 0.01111 L 0.00504 0.00648 Z " pathEditMode="relative" rAng="0" ptsTypes="FFFFFFFFFFFFFFFFF">
                                      <p:cBhvr>
                                        <p:cTn id="34" dur="3000" fill="hold"/>
                                        <p:tgtEl>
                                          <p:spTgt spid="25"/>
                                        </p:tgtEl>
                                        <p:attrNameLst>
                                          <p:attrName>ppt_x</p:attrName>
                                          <p:attrName>ppt_y</p:attrName>
                                        </p:attrNameLst>
                                      </p:cBhvr>
                                      <p:rCtr x="34700" y="83300"/>
                                    </p:animMotion>
                                  </p:childTnLst>
                                </p:cTn>
                              </p:par>
                              <p:par>
                                <p:cTn id="35" presetID="53" presetClass="entr" presetSubtype="16" fill="hold" nodeType="withEffect">
                                  <p:stCondLst>
                                    <p:cond delay="8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17" presetClass="path" presetSubtype="0" repeatCount="indefinite" accel="50000" decel="50000" fill="hold" nodeType="withEffect">
                                  <p:stCondLst>
                                    <p:cond delay="800"/>
                                  </p:stCondLst>
                                  <p:endCondLst>
                                    <p:cond evt="onNext" delay="0">
                                      <p:tgtEl>
                                        <p:sldTgt/>
                                      </p:tgtEl>
                                    </p:cond>
                                  </p:endCondLst>
                                  <p:childTnLst>
                                    <p:animMotion origin="layout" path="M 0.00504 0.00648 L 0.00712 0.00648 L 0.00851 0.00339 L 0.00972 0.00648 L 0.01163 0.00648 L 0.01163 0.01111 L 0.0132 0.0145 L 0.01163 0.0179 L 0.01163 0.02284 L 0.00972 0.02284 L 0.00851 0.02623 L 0.00712 0.02284 L 0.00504 0.02284 L 0.00504 0.0179 L 0.00382 0.0145 L 0.00504 0.01111 L 0.00504 0.00648 Z " pathEditMode="relative" rAng="0" ptsTypes="FFFFFFFFFFFFFFFFF">
                                      <p:cBhvr>
                                        <p:cTn id="41" dur="2000" fill="hold"/>
                                        <p:tgtEl>
                                          <p:spTgt spid="26"/>
                                        </p:tgtEl>
                                        <p:attrNameLst>
                                          <p:attrName>ppt_x</p:attrName>
                                          <p:attrName>ppt_y</p:attrName>
                                        </p:attrNameLst>
                                      </p:cBhvr>
                                      <p:rCtr x="34700" y="83300"/>
                                    </p:animMotion>
                                  </p:childTnLst>
                                </p:cTn>
                              </p:par>
                              <p:par>
                                <p:cTn id="42" presetID="10" presetClass="entr" presetSubtype="0"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par>
                                <p:cTn id="45" presetID="10" presetClass="entr" presetSubtype="0"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par>
                                <p:cTn id="48" presetID="10" presetClass="exit" presetSubtype="0" fill="hold" nodeType="withEffect">
                                  <p:stCondLst>
                                    <p:cond delay="0"/>
                                  </p:stCondLst>
                                  <p:childTnLst>
                                    <p:animEffect transition="out" filter="fade">
                                      <p:cBhvr>
                                        <p:cTn id="49" dur="500"/>
                                        <p:tgtEl>
                                          <p:spTgt spid="27"/>
                                        </p:tgtEl>
                                      </p:cBhvr>
                                    </p:animEffect>
                                    <p:set>
                                      <p:cBhvr>
                                        <p:cTn id="50" dur="1" fill="hold">
                                          <p:stCondLst>
                                            <p:cond delay="499"/>
                                          </p:stCondLst>
                                        </p:cTn>
                                        <p:tgtEl>
                                          <p:spTgt spid="27"/>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500"/>
                                        <p:tgtEl>
                                          <p:spTgt spid="28"/>
                                        </p:tgtEl>
                                      </p:cBhvr>
                                    </p:animEffect>
                                    <p:set>
                                      <p:cBhvr>
                                        <p:cTn id="53" dur="1" fill="hold">
                                          <p:stCondLst>
                                            <p:cond delay="499"/>
                                          </p:stCondLst>
                                        </p:cTn>
                                        <p:tgtEl>
                                          <p:spTgt spid="28"/>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500"/>
                                        <p:tgtEl>
                                          <p:spTgt spid="24"/>
                                        </p:tgtEl>
                                      </p:cBhvr>
                                    </p:animEffect>
                                    <p:set>
                                      <p:cBhvr>
                                        <p:cTn id="56" dur="1" fill="hold">
                                          <p:stCondLst>
                                            <p:cond delay="499"/>
                                          </p:stCondLst>
                                        </p:cTn>
                                        <p:tgtEl>
                                          <p:spTgt spid="24"/>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500"/>
                                        <p:tgtEl>
                                          <p:spTgt spid="29"/>
                                        </p:tgtEl>
                                      </p:cBhvr>
                                    </p:animEffect>
                                    <p:set>
                                      <p:cBhvr>
                                        <p:cTn id="59" dur="1" fill="hold">
                                          <p:stCondLst>
                                            <p:cond delay="499"/>
                                          </p:stCondLst>
                                        </p:cTn>
                                        <p:tgtEl>
                                          <p:spTgt spid="29"/>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500"/>
                                        <p:tgtEl>
                                          <p:spTgt spid="25"/>
                                        </p:tgtEl>
                                      </p:cBhvr>
                                    </p:animEffect>
                                    <p:set>
                                      <p:cBhvr>
                                        <p:cTn id="62" dur="1" fill="hold">
                                          <p:stCondLst>
                                            <p:cond delay="499"/>
                                          </p:stCondLst>
                                        </p:cTn>
                                        <p:tgtEl>
                                          <p:spTgt spid="25"/>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26"/>
                                        </p:tgtEl>
                                      </p:cBhvr>
                                    </p:animEffect>
                                    <p:set>
                                      <p:cBhvr>
                                        <p:cTn id="65" dur="1" fill="hold">
                                          <p:stCondLst>
                                            <p:cond delay="499"/>
                                          </p:stCondLst>
                                        </p:cTn>
                                        <p:tgtEl>
                                          <p:spTgt spid="26"/>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31"/>
                                        </p:tgtEl>
                                      </p:cBhvr>
                                    </p:animEffect>
                                    <p:set>
                                      <p:cBhvr>
                                        <p:cTn id="68" dur="1" fill="hold">
                                          <p:stCondLst>
                                            <p:cond delay="499"/>
                                          </p:stCondLst>
                                        </p:cTn>
                                        <p:tgtEl>
                                          <p:spTgt spid="31"/>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30"/>
                                        </p:tgtEl>
                                      </p:cBhvr>
                                    </p:animEffect>
                                    <p:set>
                                      <p:cBhvr>
                                        <p:cTn id="71"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Documents and Settings\Administrator\桌面\iphone.png"/>
          <p:cNvPicPr>
            <a:picLocks noChangeAspect="1" noChangeArrowheads="1"/>
          </p:cNvPicPr>
          <p:nvPr/>
        </p:nvPicPr>
        <p:blipFill>
          <a:blip r:embed="rId1" cstate="email"/>
          <a:srcRect l="20238" r="19048"/>
          <a:stretch>
            <a:fillRect/>
          </a:stretch>
        </p:blipFill>
        <p:spPr bwMode="auto">
          <a:xfrm>
            <a:off x="649605" y="2045991"/>
            <a:ext cx="3643313" cy="360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5" name="标题 4"/>
          <p:cNvSpPr>
            <a:spLocks noGrp="1"/>
          </p:cNvSpPr>
          <p:nvPr>
            <p:ph type="title"/>
          </p:nvPr>
        </p:nvSpPr>
        <p:spPr/>
        <p:txBody>
          <a:bodyPr/>
          <a:lstStyle/>
          <a:p>
            <a:pPr marL="571500" indent="-571500">
              <a:buFont typeface="+mj-ea"/>
              <a:buAutoNum type="ea1JpnChsDbPeriod" startAt="2"/>
            </a:pPr>
            <a:r>
              <a:rPr lang="zh-CN" altLang="en-US" sz="2800" dirty="0">
                <a:latin typeface="微软雅黑" panose="020B0503020204020204" pitchFamily="34" charset="-122"/>
                <a:ea typeface="微软雅黑" panose="020B0503020204020204" pitchFamily="34" charset="-122"/>
              </a:rPr>
              <a:t>人力资源管理的主要职能</a:t>
            </a:r>
            <a:endParaRPr lang="zh-CN" altLang="en-US" sz="2800" dirty="0">
              <a:latin typeface="微软雅黑" panose="020B0503020204020204" pitchFamily="34" charset="-122"/>
              <a:ea typeface="微软雅黑" panose="020B0503020204020204" pitchFamily="34" charset="-122"/>
            </a:endParaRPr>
          </a:p>
        </p:txBody>
      </p:sp>
      <p:sp>
        <p:nvSpPr>
          <p:cNvPr id="14" name="TextBox 4"/>
          <p:cNvSpPr txBox="1">
            <a:spLocks noChangeArrowheads="1"/>
          </p:cNvSpPr>
          <p:nvPr/>
        </p:nvSpPr>
        <p:spPr bwMode="auto">
          <a:xfrm>
            <a:off x="4401254" y="2096136"/>
            <a:ext cx="45293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ctr" latinLnBrk="0" hangingPunct="1">
              <a:lnSpc>
                <a:spcPct val="100000"/>
              </a:lnSpc>
              <a:spcBef>
                <a:spcPts val="0"/>
              </a:spcBef>
              <a:spcAft>
                <a:spcPts val="0"/>
              </a:spcAft>
              <a:buClrTx/>
              <a:buSzTx/>
              <a:buFontTx/>
              <a:buNone/>
              <a:defRPr/>
            </a:pPr>
            <a:r>
              <a:rPr lang="zh-CN" altLang="en-US" sz="2400" kern="0" dirty="0" smtClean="0">
                <a:latin typeface="微软雅黑" panose="020B0503020204020204" pitchFamily="34" charset="-122"/>
                <a:ea typeface="微软雅黑" panose="020B0503020204020204" pitchFamily="34" charset="-122"/>
              </a:rPr>
              <a:t>具有决定性</a:t>
            </a:r>
            <a:r>
              <a:rPr lang="zh-CN" altLang="en-US" sz="2400" kern="0" dirty="0">
                <a:latin typeface="微软雅黑" panose="020B0503020204020204" pitchFamily="34" charset="-122"/>
                <a:ea typeface="微软雅黑" panose="020B0503020204020204" pitchFamily="34" charset="-122"/>
              </a:rPr>
              <a:t>的重要作用</a:t>
            </a:r>
            <a:endParaRPr lang="zh-CN" altLang="en-US" sz="2400" kern="0" dirty="0">
              <a:latin typeface="微软雅黑" panose="020B0503020204020204" pitchFamily="34" charset="-122"/>
              <a:ea typeface="微软雅黑" panose="020B0503020204020204" pitchFamily="34" charset="-122"/>
            </a:endParaRPr>
          </a:p>
        </p:txBody>
      </p:sp>
      <p:sp>
        <p:nvSpPr>
          <p:cNvPr id="15" name="TextBox 5"/>
          <p:cNvSpPr txBox="1">
            <a:spLocks noChangeArrowheads="1"/>
          </p:cNvSpPr>
          <p:nvPr/>
        </p:nvSpPr>
        <p:spPr bwMode="auto">
          <a:xfrm>
            <a:off x="4401255" y="2592706"/>
            <a:ext cx="45293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ctr"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因为</a:t>
            </a:r>
            <a:endParaRPr kumimoji="0" lang="zh-CN" altLang="en-US" sz="24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sp>
        <p:nvSpPr>
          <p:cNvPr id="16" name="TextBox 6"/>
          <p:cNvSpPr txBox="1">
            <a:spLocks noChangeArrowheads="1"/>
          </p:cNvSpPr>
          <p:nvPr/>
        </p:nvSpPr>
        <p:spPr bwMode="auto">
          <a:xfrm>
            <a:off x="4401254" y="3058796"/>
            <a:ext cx="45293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ctr" latinLnBrk="0" hangingPunct="1">
              <a:lnSpc>
                <a:spcPct val="100000"/>
              </a:lnSpc>
              <a:spcBef>
                <a:spcPts val="0"/>
              </a:spcBef>
              <a:spcAft>
                <a:spcPts val="0"/>
              </a:spcAft>
              <a:buClrTx/>
              <a:buSzTx/>
              <a:buFontTx/>
              <a:buNone/>
              <a:defRPr/>
            </a:pPr>
            <a:r>
              <a:rPr lang="zh-CN" altLang="en-US" sz="2400" kern="0" dirty="0">
                <a:latin typeface="微软雅黑" panose="020B0503020204020204" pitchFamily="34" charset="-122"/>
                <a:ea typeface="微软雅黑" panose="020B0503020204020204" pitchFamily="34" charset="-122"/>
              </a:rPr>
              <a:t>企业的决胜在</a:t>
            </a:r>
            <a:r>
              <a:rPr lang="zh-CN" altLang="en-US" sz="2400" kern="0" dirty="0" smtClean="0">
                <a:latin typeface="微软雅黑" panose="020B0503020204020204" pitchFamily="34" charset="-122"/>
                <a:ea typeface="微软雅黑" panose="020B0503020204020204" pitchFamily="34" charset="-122"/>
              </a:rPr>
              <a:t>未来</a:t>
            </a:r>
            <a:endParaRPr lang="zh-CN" altLang="en-US" sz="2400" kern="0" dirty="0">
              <a:latin typeface="微软雅黑" panose="020B0503020204020204" pitchFamily="34" charset="-122"/>
              <a:ea typeface="微软雅黑" panose="020B0503020204020204" pitchFamily="34" charset="-122"/>
            </a:endParaRPr>
          </a:p>
        </p:txBody>
      </p:sp>
      <p:sp>
        <p:nvSpPr>
          <p:cNvPr id="17" name="TextBox 7"/>
          <p:cNvSpPr txBox="1">
            <a:spLocks noChangeArrowheads="1"/>
          </p:cNvSpPr>
          <p:nvPr/>
        </p:nvSpPr>
        <p:spPr bwMode="auto">
          <a:xfrm>
            <a:off x="4401254" y="3570606"/>
            <a:ext cx="45293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ctr" latinLnBrk="0" hangingPunct="1">
              <a:lnSpc>
                <a:spcPct val="100000"/>
              </a:lnSpc>
              <a:spcBef>
                <a:spcPts val="0"/>
              </a:spcBef>
              <a:spcAft>
                <a:spcPts val="0"/>
              </a:spcAft>
              <a:buClrTx/>
              <a:buSzTx/>
              <a:buFontTx/>
              <a:buNone/>
              <a:defRPr/>
            </a:pPr>
            <a:r>
              <a:rPr lang="zh-CN" altLang="en-US" sz="2400" kern="0" dirty="0">
                <a:latin typeface="微软雅黑" panose="020B0503020204020204" pitchFamily="34" charset="-122"/>
                <a:ea typeface="微软雅黑" panose="020B0503020204020204" pitchFamily="34" charset="-122"/>
              </a:rPr>
              <a:t>而人才是胜负</a:t>
            </a:r>
            <a:r>
              <a:rPr lang="zh-CN" altLang="en-US" sz="2400" kern="0" dirty="0" smtClean="0">
                <a:latin typeface="微软雅黑" panose="020B0503020204020204" pitchFamily="34" charset="-122"/>
                <a:ea typeface="微软雅黑" panose="020B0503020204020204" pitchFamily="34" charset="-122"/>
              </a:rPr>
              <a:t>关键</a:t>
            </a:r>
            <a:endParaRPr lang="zh-CN" altLang="en-US" sz="2400" kern="0" dirty="0">
              <a:latin typeface="微软雅黑" panose="020B0503020204020204" pitchFamily="34" charset="-122"/>
              <a:ea typeface="微软雅黑" panose="020B0503020204020204" pitchFamily="34" charset="-122"/>
            </a:endParaRPr>
          </a:p>
        </p:txBody>
      </p:sp>
      <p:sp>
        <p:nvSpPr>
          <p:cNvPr id="18" name="TextBox 8"/>
          <p:cNvSpPr txBox="1">
            <a:spLocks noChangeArrowheads="1"/>
          </p:cNvSpPr>
          <p:nvPr/>
        </p:nvSpPr>
        <p:spPr bwMode="auto">
          <a:xfrm>
            <a:off x="4401254" y="3945256"/>
            <a:ext cx="4529386"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ctr" latinLnBrk="0" hangingPunct="1">
              <a:lnSpc>
                <a:spcPct val="150000"/>
              </a:lnSpc>
              <a:spcBef>
                <a:spcPts val="0"/>
              </a:spcBef>
              <a:spcAft>
                <a:spcPts val="0"/>
              </a:spcAft>
              <a:buClrTx/>
              <a:buSzTx/>
              <a:buFontTx/>
              <a:buNone/>
              <a:defRPr/>
            </a:pPr>
            <a:r>
              <a:rPr lang="zh-CN" altLang="en-US" sz="2400" kern="0" dirty="0" smtClean="0">
                <a:latin typeface="微软雅黑" panose="020B0503020204020204" pitchFamily="34" charset="-122"/>
                <a:ea typeface="微软雅黑" panose="020B0503020204020204" pitchFamily="34" charset="-122"/>
              </a:rPr>
              <a:t>乔布斯</a:t>
            </a:r>
            <a:r>
              <a:rPr lang="zh-CN" altLang="en-US" sz="2400" kern="0" dirty="0">
                <a:latin typeface="微软雅黑" panose="020B0503020204020204" pitchFamily="34" charset="-122"/>
                <a:ea typeface="微软雅黑" panose="020B0503020204020204" pitchFamily="34" charset="-122"/>
              </a:rPr>
              <a:t>以其天才的智慧和领导力</a:t>
            </a:r>
            <a:endParaRPr lang="zh-CN" altLang="en-US" sz="2400" kern="0" dirty="0">
              <a:latin typeface="微软雅黑" panose="020B0503020204020204" pitchFamily="34" charset="-122"/>
              <a:ea typeface="微软雅黑" panose="020B0503020204020204" pitchFamily="34" charset="-122"/>
            </a:endParaRPr>
          </a:p>
          <a:p>
            <a:pPr marL="0" marR="0" lvl="0" indent="0" algn="ctr" defTabSz="914400" eaLnBrk="1" fontAlgn="ctr" latinLnBrk="0" hangingPunct="1">
              <a:lnSpc>
                <a:spcPct val="150000"/>
              </a:lnSpc>
              <a:spcBef>
                <a:spcPts val="0"/>
              </a:spcBef>
              <a:spcAft>
                <a:spcPts val="0"/>
              </a:spcAft>
              <a:buClrTx/>
              <a:buSzTx/>
              <a:buFontTx/>
              <a:buNone/>
              <a:defRPr/>
            </a:pPr>
            <a:r>
              <a:rPr lang="zh-CN" altLang="en-US" sz="2400" kern="0" dirty="0" smtClean="0">
                <a:latin typeface="微软雅黑" panose="020B0503020204020204" pitchFamily="34" charset="-122"/>
                <a:ea typeface="微软雅黑" panose="020B0503020204020204" pitchFamily="34" charset="-122"/>
              </a:rPr>
              <a:t>成为</a:t>
            </a:r>
            <a:r>
              <a:rPr lang="zh-CN" altLang="en-US" sz="2400" kern="0" dirty="0">
                <a:latin typeface="微软雅黑" panose="020B0503020204020204" pitchFamily="34" charset="-122"/>
                <a:ea typeface="微软雅黑" panose="020B0503020204020204" pitchFamily="34" charset="-122"/>
              </a:rPr>
              <a:t>苹果公司的灵魂</a:t>
            </a:r>
            <a:endParaRPr lang="zh-CN" altLang="en-US" sz="2400" kern="0" dirty="0">
              <a:latin typeface="微软雅黑" panose="020B0503020204020204" pitchFamily="34" charset="-122"/>
              <a:ea typeface="微软雅黑" panose="020B0503020204020204" pitchFamily="34" charset="-122"/>
            </a:endParaRPr>
          </a:p>
          <a:p>
            <a:pPr algn="ctr" eaLnBrk="1" fontAlgn="ctr" hangingPunct="1">
              <a:lnSpc>
                <a:spcPct val="150000"/>
              </a:lnSpc>
              <a:spcBef>
                <a:spcPts val="0"/>
              </a:spcBef>
              <a:spcAft>
                <a:spcPts val="0"/>
              </a:spcAft>
            </a:pPr>
            <a:r>
              <a:rPr lang="zh-CN" altLang="en-US" sz="2400" kern="0" dirty="0">
                <a:latin typeface="微软雅黑" panose="020B0503020204020204" pitchFamily="34" charset="-122"/>
                <a:ea typeface="微软雅黑" panose="020B0503020204020204" pitchFamily="34" charset="-122"/>
              </a:rPr>
              <a:t>让这个世界变得疯狂</a:t>
            </a:r>
            <a:endParaRPr lang="en-US" altLang="zh-CN" sz="2400" kern="0" dirty="0">
              <a:latin typeface="微软雅黑" panose="020B0503020204020204" pitchFamily="34" charset="-122"/>
              <a:ea typeface="微软雅黑" panose="020B0503020204020204" pitchFamily="34" charset="-122"/>
            </a:endParaRPr>
          </a:p>
          <a:p>
            <a:pPr marL="0" marR="0" lvl="0" indent="0" algn="ctr" defTabSz="914400" eaLnBrk="1" fontAlgn="ctr" latinLnBrk="0" hangingPunct="1">
              <a:lnSpc>
                <a:spcPct val="150000"/>
              </a:lnSpc>
              <a:spcBef>
                <a:spcPts val="0"/>
              </a:spcBef>
              <a:spcAft>
                <a:spcPts val="0"/>
              </a:spcAft>
              <a:buClrTx/>
              <a:buSzTx/>
              <a:buFontTx/>
              <a:buNone/>
              <a:defRPr/>
            </a:pPr>
            <a:endParaRPr kumimoji="0" lang="zh-CN" altLang="en-US" sz="24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sp>
        <p:nvSpPr>
          <p:cNvPr id="19" name="TextBox 9"/>
          <p:cNvSpPr txBox="1">
            <a:spLocks noChangeArrowheads="1"/>
          </p:cNvSpPr>
          <p:nvPr/>
        </p:nvSpPr>
        <p:spPr bwMode="auto">
          <a:xfrm>
            <a:off x="4401254" y="1584326"/>
            <a:ext cx="45293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ctr" latinLnBrk="0" hangingPunct="1">
              <a:lnSpc>
                <a:spcPct val="100000"/>
              </a:lnSpc>
              <a:spcBef>
                <a:spcPts val="0"/>
              </a:spcBef>
              <a:spcAft>
                <a:spcPts val="0"/>
              </a:spcAft>
              <a:buClrTx/>
              <a:buSzTx/>
              <a:buFontTx/>
              <a:buNone/>
              <a:defRPr/>
            </a:pPr>
            <a:r>
              <a:rPr lang="zh-CN" altLang="en-US" sz="2400" kern="0" dirty="0">
                <a:latin typeface="微软雅黑" panose="020B0503020204020204" pitchFamily="34" charset="-122"/>
                <a:ea typeface="微软雅黑" panose="020B0503020204020204" pitchFamily="34" charset="-122"/>
              </a:rPr>
              <a:t>人才对于企业的成功</a:t>
            </a:r>
            <a:endParaRPr kumimoji="0" lang="zh-CN" altLang="en-US" sz="24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pic>
        <p:nvPicPr>
          <p:cNvPr id="21" name="Picture 3" descr="C:\Documents and Settings\Administrator\桌面\iphone1.png"/>
          <p:cNvPicPr>
            <a:picLocks noChangeAspect="1" noChangeArrowheads="1"/>
          </p:cNvPicPr>
          <p:nvPr/>
        </p:nvPicPr>
        <p:blipFill>
          <a:blip r:embed="rId2" cstate="email"/>
          <a:srcRect l="18754" t="17425" r="15481" b="14247"/>
          <a:stretch>
            <a:fillRect/>
          </a:stretch>
        </p:blipFill>
        <p:spPr bwMode="auto">
          <a:xfrm>
            <a:off x="953426" y="2747356"/>
            <a:ext cx="1331913" cy="1971675"/>
          </a:xfrm>
          <a:prstGeom prst="rect">
            <a:avLst/>
          </a:prstGeom>
          <a:noFill/>
          <a:ln>
            <a:solidFill>
              <a:sysClr val="windowText" lastClr="000000">
                <a:lumMod val="85000"/>
                <a:lumOff val="15000"/>
              </a:sysClr>
            </a:solidFill>
          </a:ln>
        </p:spPr>
      </p:pic>
      <p:pic>
        <p:nvPicPr>
          <p:cNvPr id="7" name="Picture 2" descr="C:\Documents and Settings\Administrator\桌面\新建文件夹\3bc6f75043db122d1138c2c0.jpg"/>
          <p:cNvPicPr>
            <a:picLocks noChangeAspect="1" noChangeArrowheads="1"/>
          </p:cNvPicPr>
          <p:nvPr/>
        </p:nvPicPr>
        <p:blipFill>
          <a:blip r:embed="rId3" cstate="email"/>
          <a:srcRect/>
          <a:stretch>
            <a:fillRect/>
          </a:stretch>
        </p:blipFill>
        <p:spPr bwMode="auto">
          <a:xfrm rot="20317014">
            <a:off x="602260" y="1444945"/>
            <a:ext cx="1856744" cy="1559197"/>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3" descr="C:\Documents and Settings\Administrator\桌面\新建文件夹\f677b1c369c0de24b219a8c0.jpg"/>
          <p:cNvPicPr>
            <a:picLocks noChangeAspect="1" noChangeArrowheads="1"/>
          </p:cNvPicPr>
          <p:nvPr/>
        </p:nvPicPr>
        <p:blipFill>
          <a:blip r:embed="rId4" cstate="email"/>
          <a:srcRect l="17758" t="1856" r="18412" b="1608"/>
          <a:stretch>
            <a:fillRect/>
          </a:stretch>
        </p:blipFill>
        <p:spPr bwMode="auto">
          <a:xfrm rot="721338">
            <a:off x="1122703" y="2972475"/>
            <a:ext cx="1816673" cy="1816673"/>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4" descr="C:\Documents and Settings\Administrator\桌面\新建文件夹\d002b34bd5e9a78183025cc8.jpg"/>
          <p:cNvPicPr>
            <a:picLocks noChangeAspect="1" noChangeArrowheads="1"/>
          </p:cNvPicPr>
          <p:nvPr/>
        </p:nvPicPr>
        <p:blipFill>
          <a:blip r:embed="rId5" cstate="email"/>
          <a:srcRect/>
          <a:stretch>
            <a:fillRect/>
          </a:stretch>
        </p:blipFill>
        <p:spPr bwMode="auto">
          <a:xfrm rot="20630942">
            <a:off x="1127709" y="4338053"/>
            <a:ext cx="2008294" cy="1538018"/>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 calcmode="lin" valueType="num">
                                      <p:cBhvr>
                                        <p:cTn id="16" dur="500" fill="hold"/>
                                        <p:tgtEl>
                                          <p:spTgt spid="12"/>
                                        </p:tgtEl>
                                        <p:attrNameLst>
                                          <p:attrName>style.rotation</p:attrName>
                                        </p:attrNameLst>
                                      </p:cBhvr>
                                      <p:tavLst>
                                        <p:tav tm="0">
                                          <p:val>
                                            <p:fltVal val="360"/>
                                          </p:val>
                                        </p:tav>
                                        <p:tav tm="100000">
                                          <p:val>
                                            <p:fltVal val="0"/>
                                          </p:val>
                                        </p:tav>
                                      </p:tavLst>
                                    </p:anim>
                                    <p:animEffect transition="in" filter="fade">
                                      <p:cBhvr>
                                        <p:cTn id="17" dur="500"/>
                                        <p:tgtEl>
                                          <p:spTgt spid="12"/>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 calcmode="lin" valueType="num">
                                      <p:cBhvr>
                                        <p:cTn id="23" dur="500" fill="hold"/>
                                        <p:tgtEl>
                                          <p:spTgt spid="13"/>
                                        </p:tgtEl>
                                        <p:attrNameLst>
                                          <p:attrName>style.rotation</p:attrName>
                                        </p:attrNameLst>
                                      </p:cBhvr>
                                      <p:tavLst>
                                        <p:tav tm="0">
                                          <p:val>
                                            <p:fltVal val="360"/>
                                          </p:val>
                                        </p:tav>
                                        <p:tav tm="100000">
                                          <p:val>
                                            <p:fltVal val="0"/>
                                          </p:val>
                                        </p:tav>
                                      </p:tavLst>
                                    </p:anim>
                                    <p:animEffect transition="in" filter="fade">
                                      <p:cBhvr>
                                        <p:cTn id="24" dur="500"/>
                                        <p:tgtEl>
                                          <p:spTgt spid="13"/>
                                        </p:tgtEl>
                                      </p:cBhvr>
                                    </p:animEffect>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2000"/>
                                        <p:tgtEl>
                                          <p:spTgt spid="19"/>
                                        </p:tgtEl>
                                      </p:cBhvr>
                                    </p:animEffect>
                                    <p:anim calcmode="lin" valueType="num">
                                      <p:cBhvr>
                                        <p:cTn id="29" dur="2000" fill="hold"/>
                                        <p:tgtEl>
                                          <p:spTgt spid="19"/>
                                        </p:tgtEl>
                                        <p:attrNameLst>
                                          <p:attrName>ppt_x</p:attrName>
                                        </p:attrNameLst>
                                      </p:cBhvr>
                                      <p:tavLst>
                                        <p:tav tm="0">
                                          <p:val>
                                            <p:strVal val="#ppt_x"/>
                                          </p:val>
                                        </p:tav>
                                        <p:tav tm="100000">
                                          <p:val>
                                            <p:strVal val="#ppt_x"/>
                                          </p:val>
                                        </p:tav>
                                      </p:tavLst>
                                    </p:anim>
                                    <p:anim calcmode="lin" valueType="num">
                                      <p:cBhvr>
                                        <p:cTn id="30" dur="2000" fill="hold"/>
                                        <p:tgtEl>
                                          <p:spTgt spid="19"/>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2000"/>
                                        <p:tgtEl>
                                          <p:spTgt spid="14"/>
                                        </p:tgtEl>
                                      </p:cBhvr>
                                    </p:animEffect>
                                    <p:anim calcmode="lin" valueType="num">
                                      <p:cBhvr>
                                        <p:cTn id="35" dur="2000" fill="hold"/>
                                        <p:tgtEl>
                                          <p:spTgt spid="14"/>
                                        </p:tgtEl>
                                        <p:attrNameLst>
                                          <p:attrName>ppt_x</p:attrName>
                                        </p:attrNameLst>
                                      </p:cBhvr>
                                      <p:tavLst>
                                        <p:tav tm="0">
                                          <p:val>
                                            <p:strVal val="#ppt_x"/>
                                          </p:val>
                                        </p:tav>
                                        <p:tav tm="100000">
                                          <p:val>
                                            <p:strVal val="#ppt_x"/>
                                          </p:val>
                                        </p:tav>
                                      </p:tavLst>
                                    </p:anim>
                                    <p:anim calcmode="lin" valueType="num">
                                      <p:cBhvr>
                                        <p:cTn id="36" dur="20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5500"/>
                            </p:stCondLst>
                            <p:childTnLst>
                              <p:par>
                                <p:cTn id="38" presetID="42" presetClass="entr" presetSubtype="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2000"/>
                                        <p:tgtEl>
                                          <p:spTgt spid="15"/>
                                        </p:tgtEl>
                                      </p:cBhvr>
                                    </p:animEffect>
                                    <p:anim calcmode="lin" valueType="num">
                                      <p:cBhvr>
                                        <p:cTn id="41" dur="2000" fill="hold"/>
                                        <p:tgtEl>
                                          <p:spTgt spid="15"/>
                                        </p:tgtEl>
                                        <p:attrNameLst>
                                          <p:attrName>ppt_x</p:attrName>
                                        </p:attrNameLst>
                                      </p:cBhvr>
                                      <p:tavLst>
                                        <p:tav tm="0">
                                          <p:val>
                                            <p:strVal val="#ppt_x"/>
                                          </p:val>
                                        </p:tav>
                                        <p:tav tm="100000">
                                          <p:val>
                                            <p:strVal val="#ppt_x"/>
                                          </p:val>
                                        </p:tav>
                                      </p:tavLst>
                                    </p:anim>
                                    <p:anim calcmode="lin" valueType="num">
                                      <p:cBhvr>
                                        <p:cTn id="42" dur="2000" fill="hold"/>
                                        <p:tgtEl>
                                          <p:spTgt spid="15"/>
                                        </p:tgtEl>
                                        <p:attrNameLst>
                                          <p:attrName>ppt_y</p:attrName>
                                        </p:attrNameLst>
                                      </p:cBhvr>
                                      <p:tavLst>
                                        <p:tav tm="0">
                                          <p:val>
                                            <p:strVal val="#ppt_y+.1"/>
                                          </p:val>
                                        </p:tav>
                                        <p:tav tm="100000">
                                          <p:val>
                                            <p:strVal val="#ppt_y"/>
                                          </p:val>
                                        </p:tav>
                                      </p:tavLst>
                                    </p:anim>
                                  </p:childTnLst>
                                </p:cTn>
                              </p:par>
                            </p:childTnLst>
                          </p:cTn>
                        </p:par>
                        <p:par>
                          <p:cTn id="43" fill="hold">
                            <p:stCondLst>
                              <p:cond delay="7500"/>
                            </p:stCondLst>
                            <p:childTnLst>
                              <p:par>
                                <p:cTn id="44" presetID="42"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2000"/>
                                        <p:tgtEl>
                                          <p:spTgt spid="16"/>
                                        </p:tgtEl>
                                      </p:cBhvr>
                                    </p:animEffect>
                                    <p:anim calcmode="lin" valueType="num">
                                      <p:cBhvr>
                                        <p:cTn id="47" dur="2000" fill="hold"/>
                                        <p:tgtEl>
                                          <p:spTgt spid="16"/>
                                        </p:tgtEl>
                                        <p:attrNameLst>
                                          <p:attrName>ppt_x</p:attrName>
                                        </p:attrNameLst>
                                      </p:cBhvr>
                                      <p:tavLst>
                                        <p:tav tm="0">
                                          <p:val>
                                            <p:strVal val="#ppt_x"/>
                                          </p:val>
                                        </p:tav>
                                        <p:tav tm="100000">
                                          <p:val>
                                            <p:strVal val="#ppt_x"/>
                                          </p:val>
                                        </p:tav>
                                      </p:tavLst>
                                    </p:anim>
                                    <p:anim calcmode="lin" valueType="num">
                                      <p:cBhvr>
                                        <p:cTn id="48" dur="2000" fill="hold"/>
                                        <p:tgtEl>
                                          <p:spTgt spid="16"/>
                                        </p:tgtEl>
                                        <p:attrNameLst>
                                          <p:attrName>ppt_y</p:attrName>
                                        </p:attrNameLst>
                                      </p:cBhvr>
                                      <p:tavLst>
                                        <p:tav tm="0">
                                          <p:val>
                                            <p:strVal val="#ppt_y+.1"/>
                                          </p:val>
                                        </p:tav>
                                        <p:tav tm="100000">
                                          <p:val>
                                            <p:strVal val="#ppt_y"/>
                                          </p:val>
                                        </p:tav>
                                      </p:tavLst>
                                    </p:anim>
                                  </p:childTnLst>
                                </p:cTn>
                              </p:par>
                            </p:childTnLst>
                          </p:cTn>
                        </p:par>
                        <p:par>
                          <p:cTn id="49" fill="hold">
                            <p:stCondLst>
                              <p:cond delay="9500"/>
                            </p:stCondLst>
                            <p:childTnLst>
                              <p:par>
                                <p:cTn id="50" presetID="42" presetClass="entr" presetSubtype="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2000"/>
                                        <p:tgtEl>
                                          <p:spTgt spid="17"/>
                                        </p:tgtEl>
                                      </p:cBhvr>
                                    </p:animEffect>
                                    <p:anim calcmode="lin" valueType="num">
                                      <p:cBhvr>
                                        <p:cTn id="53" dur="2000" fill="hold"/>
                                        <p:tgtEl>
                                          <p:spTgt spid="17"/>
                                        </p:tgtEl>
                                        <p:attrNameLst>
                                          <p:attrName>ppt_x</p:attrName>
                                        </p:attrNameLst>
                                      </p:cBhvr>
                                      <p:tavLst>
                                        <p:tav tm="0">
                                          <p:val>
                                            <p:strVal val="#ppt_x"/>
                                          </p:val>
                                        </p:tav>
                                        <p:tav tm="100000">
                                          <p:val>
                                            <p:strVal val="#ppt_x"/>
                                          </p:val>
                                        </p:tav>
                                      </p:tavLst>
                                    </p:anim>
                                    <p:anim calcmode="lin" valueType="num">
                                      <p:cBhvr>
                                        <p:cTn id="54" dur="2000" fill="hold"/>
                                        <p:tgtEl>
                                          <p:spTgt spid="17"/>
                                        </p:tgtEl>
                                        <p:attrNameLst>
                                          <p:attrName>ppt_y</p:attrName>
                                        </p:attrNameLst>
                                      </p:cBhvr>
                                      <p:tavLst>
                                        <p:tav tm="0">
                                          <p:val>
                                            <p:strVal val="#ppt_y+.1"/>
                                          </p:val>
                                        </p:tav>
                                        <p:tav tm="100000">
                                          <p:val>
                                            <p:strVal val="#ppt_y"/>
                                          </p:val>
                                        </p:tav>
                                      </p:tavLst>
                                    </p:anim>
                                  </p:childTnLst>
                                </p:cTn>
                              </p:par>
                            </p:childTnLst>
                          </p:cTn>
                        </p:par>
                        <p:par>
                          <p:cTn id="55" fill="hold">
                            <p:stCondLst>
                              <p:cond delay="11500"/>
                            </p:stCondLst>
                            <p:childTnLst>
                              <p:par>
                                <p:cTn id="56" presetID="42" presetClass="entr" presetSubtype="0"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2000"/>
                                        <p:tgtEl>
                                          <p:spTgt spid="18"/>
                                        </p:tgtEl>
                                      </p:cBhvr>
                                    </p:animEffect>
                                    <p:anim calcmode="lin" valueType="num">
                                      <p:cBhvr>
                                        <p:cTn id="59" dur="2000" fill="hold"/>
                                        <p:tgtEl>
                                          <p:spTgt spid="18"/>
                                        </p:tgtEl>
                                        <p:attrNameLst>
                                          <p:attrName>ppt_x</p:attrName>
                                        </p:attrNameLst>
                                      </p:cBhvr>
                                      <p:tavLst>
                                        <p:tav tm="0">
                                          <p:val>
                                            <p:strVal val="#ppt_x"/>
                                          </p:val>
                                        </p:tav>
                                        <p:tav tm="100000">
                                          <p:val>
                                            <p:strVal val="#ppt_x"/>
                                          </p:val>
                                        </p:tav>
                                      </p:tavLst>
                                    </p:anim>
                                    <p:anim calcmode="lin" valueType="num">
                                      <p:cBhvr>
                                        <p:cTn id="60" dur="2000" fill="hold"/>
                                        <p:tgtEl>
                                          <p:spTgt spid="18"/>
                                        </p:tgtEl>
                                        <p:attrNameLst>
                                          <p:attrName>ppt_y</p:attrName>
                                        </p:attrNameLst>
                                      </p:cBhvr>
                                      <p:tavLst>
                                        <p:tav tm="0">
                                          <p:val>
                                            <p:strVal val="#ppt_y+.1"/>
                                          </p:val>
                                        </p:tav>
                                        <p:tav tm="100000">
                                          <p:val>
                                            <p:strVal val="#ppt_y"/>
                                          </p:val>
                                        </p:tav>
                                      </p:tavLst>
                                    </p:anim>
                                  </p:childTnLst>
                                </p:cTn>
                              </p:par>
                              <p:par>
                                <p:cTn id="61" presetID="10" presetClass="exit" presetSubtype="0" fill="hold" nodeType="withEffect">
                                  <p:stCondLst>
                                    <p:cond delay="0"/>
                                  </p:stCondLst>
                                  <p:childTnLst>
                                    <p:animEffect transition="out" filter="fade">
                                      <p:cBhvr>
                                        <p:cTn id="62" dur="500"/>
                                        <p:tgtEl>
                                          <p:spTgt spid="7"/>
                                        </p:tgtEl>
                                      </p:cBhvr>
                                    </p:animEffect>
                                    <p:set>
                                      <p:cBhvr>
                                        <p:cTn id="63" dur="1" fill="hold">
                                          <p:stCondLst>
                                            <p:cond delay="499"/>
                                          </p:stCondLst>
                                        </p:cTn>
                                        <p:tgtEl>
                                          <p:spTgt spid="7"/>
                                        </p:tgtEl>
                                        <p:attrNameLst>
                                          <p:attrName>style.visibility</p:attrName>
                                        </p:attrNameLst>
                                      </p:cBhvr>
                                      <p:to>
                                        <p:strVal val="hidden"/>
                                      </p:to>
                                    </p:set>
                                  </p:childTnLst>
                                </p:cTn>
                              </p:par>
                              <p:par>
                                <p:cTn id="64" presetID="10" presetClass="exit" presetSubtype="0" fill="hold" nodeType="withEffect">
                                  <p:stCondLst>
                                    <p:cond delay="0"/>
                                  </p:stCondLst>
                                  <p:childTnLst>
                                    <p:animEffect transition="out" filter="fade">
                                      <p:cBhvr>
                                        <p:cTn id="65" dur="500"/>
                                        <p:tgtEl>
                                          <p:spTgt spid="12"/>
                                        </p:tgtEl>
                                      </p:cBhvr>
                                    </p:animEffect>
                                    <p:set>
                                      <p:cBhvr>
                                        <p:cTn id="66" dur="1" fill="hold">
                                          <p:stCondLst>
                                            <p:cond delay="499"/>
                                          </p:stCondLst>
                                        </p:cTn>
                                        <p:tgtEl>
                                          <p:spTgt spid="12"/>
                                        </p:tgtEl>
                                        <p:attrNameLst>
                                          <p:attrName>style.visibility</p:attrName>
                                        </p:attrNameLst>
                                      </p:cBhvr>
                                      <p:to>
                                        <p:strVal val="hidden"/>
                                      </p:to>
                                    </p:set>
                                  </p:childTnLst>
                                </p:cTn>
                              </p:par>
                              <p:par>
                                <p:cTn id="67" presetID="10" presetClass="exit" presetSubtype="0" fill="hold" nodeType="withEffect">
                                  <p:stCondLst>
                                    <p:cond delay="0"/>
                                  </p:stCondLst>
                                  <p:childTnLst>
                                    <p:animEffect transition="out" filter="fade">
                                      <p:cBhvr>
                                        <p:cTn id="68" dur="500"/>
                                        <p:tgtEl>
                                          <p:spTgt spid="13"/>
                                        </p:tgtEl>
                                      </p:cBhvr>
                                    </p:animEffect>
                                    <p:set>
                                      <p:cBhvr>
                                        <p:cTn id="69" dur="1" fill="hold">
                                          <p:stCondLst>
                                            <p:cond delay="499"/>
                                          </p:stCondLst>
                                        </p:cTn>
                                        <p:tgtEl>
                                          <p:spTgt spid="13"/>
                                        </p:tgtEl>
                                        <p:attrNameLst>
                                          <p:attrName>style.visibility</p:attrName>
                                        </p:attrNameLst>
                                      </p:cBhvr>
                                      <p:to>
                                        <p:strVal val="hidden"/>
                                      </p:to>
                                    </p:set>
                                  </p:childTnLst>
                                </p:cTn>
                              </p:par>
                            </p:childTnLst>
                          </p:cTn>
                        </p:par>
                        <p:par>
                          <p:cTn id="70" fill="hold">
                            <p:stCondLst>
                              <p:cond delay="13500"/>
                            </p:stCondLst>
                            <p:childTnLst>
                              <p:par>
                                <p:cTn id="71" presetID="10" presetClass="entr" presetSubtype="0" fill="hold"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2000"/>
                                        <p:tgtEl>
                                          <p:spTgt spid="20"/>
                                        </p:tgtEl>
                                      </p:cBhvr>
                                    </p:animEffect>
                                  </p:childTnLst>
                                </p:cTn>
                              </p:par>
                            </p:childTnLst>
                          </p:cTn>
                        </p:par>
                        <p:par>
                          <p:cTn id="74" fill="hold">
                            <p:stCondLst>
                              <p:cond delay="15500"/>
                            </p:stCondLst>
                            <p:childTnLst>
                              <p:par>
                                <p:cTn id="75" presetID="10" presetClass="entr" presetSubtype="0" fill="hold" nodeType="afterEffect">
                                  <p:stCondLst>
                                    <p:cond delay="50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3"/>
          <p:cNvSpPr>
            <a:spLocks noGrp="1"/>
          </p:cNvSpPr>
          <p:nvPr>
            <p:ph type="ftr" sz="quarter" idx="10"/>
          </p:nvPr>
        </p:nvSpPr>
        <p:spPr/>
        <p:txBody>
          <a:bodyPr/>
          <a:lstStyle/>
          <a:p>
            <a:r>
              <a:rPr lang="de-DE" altLang="zh-CN"/>
              <a:t>Page </a:t>
            </a:r>
            <a:fld id="{ED7DF2FF-D547-4D78-8245-B9854F5A98A0}" type="slidenum">
              <a:rPr lang="de-DE" altLang="zh-CN" sz="1400" b="1"/>
            </a:fld>
            <a:endParaRPr lang="de-DE" altLang="zh-CN" sz="1400" b="1"/>
          </a:p>
        </p:txBody>
      </p:sp>
      <p:sp>
        <p:nvSpPr>
          <p:cNvPr id="7170" name="Rectangle 2"/>
          <p:cNvSpPr>
            <a:spLocks noGrp="1" noChangeArrowheads="1"/>
          </p:cNvSpPr>
          <p:nvPr>
            <p:ph type="title"/>
          </p:nvPr>
        </p:nvSpPr>
        <p:spPr/>
        <p:txBody>
          <a:bodyPr/>
          <a:lstStyle/>
          <a:p>
            <a:r>
              <a:rPr lang="zh-CN" altLang="en-US" sz="3200" spc="600" dirty="0">
                <a:latin typeface="微软雅黑" panose="020B0503020204020204" pitchFamily="34" charset="-122"/>
                <a:ea typeface="微软雅黑" panose="020B0503020204020204" pitchFamily="34" charset="-122"/>
              </a:rPr>
              <a:t>目 </a:t>
            </a:r>
            <a:r>
              <a:rPr lang="zh-CN" altLang="en-US" sz="3200" spc="600" dirty="0" smtClean="0">
                <a:latin typeface="微软雅黑" panose="020B0503020204020204" pitchFamily="34" charset="-122"/>
                <a:ea typeface="微软雅黑" panose="020B0503020204020204" pitchFamily="34" charset="-122"/>
              </a:rPr>
              <a:t>录 </a:t>
            </a:r>
            <a:r>
              <a:rPr lang="en-US" altLang="zh-CN" sz="2800" dirty="0" smtClean="0">
                <a:solidFill>
                  <a:schemeClr val="bg2">
                    <a:lumMod val="60000"/>
                    <a:lumOff val="40000"/>
                  </a:schemeClr>
                </a:solidFill>
                <a:ea typeface="微软雅黑" panose="020B0503020204020204" pitchFamily="34" charset="-122"/>
              </a:rPr>
              <a:t>C</a:t>
            </a:r>
            <a:r>
              <a:rPr lang="en-US" altLang="zh-CN" sz="2400" dirty="0" smtClean="0">
                <a:ea typeface="微软雅黑" panose="020B0503020204020204" pitchFamily="34" charset="-122"/>
              </a:rPr>
              <a:t>ontents</a:t>
            </a:r>
            <a:endParaRPr lang="zh-CN" altLang="en-US" sz="2400" dirty="0">
              <a:ea typeface="微软雅黑" panose="020B0503020204020204" pitchFamily="34" charset="-122"/>
            </a:endParaRPr>
          </a:p>
        </p:txBody>
      </p:sp>
      <p:sp>
        <p:nvSpPr>
          <p:cNvPr id="7171" name="Rectangle 3"/>
          <p:cNvSpPr>
            <a:spLocks noGrp="1" noChangeArrowheads="1"/>
          </p:cNvSpPr>
          <p:nvPr>
            <p:ph type="body" idx="1"/>
          </p:nvPr>
        </p:nvSpPr>
        <p:spPr>
          <a:xfrm>
            <a:off x="396875" y="1416050"/>
            <a:ext cx="8397875" cy="3384550"/>
          </a:xfrm>
        </p:spPr>
        <p:txBody>
          <a:bodyPr/>
          <a:lstStyle/>
          <a:p>
            <a:pPr marL="571500" indent="-571500">
              <a:lnSpc>
                <a:spcPct val="250000"/>
              </a:lnSpc>
              <a:buFont typeface="+mj-lt"/>
              <a:buAutoNum type="romanUcPeriod"/>
            </a:pPr>
            <a:r>
              <a:rPr lang="zh-CN" altLang="en-US" sz="2800" dirty="0">
                <a:latin typeface="微软雅黑" panose="020B0503020204020204" pitchFamily="34" charset="-122"/>
                <a:ea typeface="微软雅黑" panose="020B0503020204020204" pitchFamily="34" charset="-122"/>
              </a:rPr>
              <a:t>人力资源管理的基本概念</a:t>
            </a:r>
            <a:endParaRPr lang="zh-CN" altLang="en-US" sz="2800" dirty="0">
              <a:latin typeface="微软雅黑" panose="020B0503020204020204" pitchFamily="34" charset="-122"/>
              <a:ea typeface="微软雅黑" panose="020B0503020204020204" pitchFamily="34" charset="-122"/>
            </a:endParaRPr>
          </a:p>
          <a:p>
            <a:pPr marL="571500" indent="-571500">
              <a:lnSpc>
                <a:spcPct val="250000"/>
              </a:lnSpc>
              <a:buFont typeface="+mj-lt"/>
              <a:buAutoNum type="romanUcPeriod"/>
            </a:pPr>
            <a:r>
              <a:rPr lang="zh-CN" altLang="en-US" sz="2800" dirty="0">
                <a:latin typeface="微软雅黑" panose="020B0503020204020204" pitchFamily="34" charset="-122"/>
                <a:ea typeface="微软雅黑" panose="020B0503020204020204" pitchFamily="34" charset="-122"/>
              </a:rPr>
              <a:t>人力资源管理的主要职能</a:t>
            </a:r>
            <a:endParaRPr lang="zh-CN" altLang="en-US" sz="2800" dirty="0">
              <a:latin typeface="微软雅黑" panose="020B0503020204020204" pitchFamily="34" charset="-122"/>
              <a:ea typeface="微软雅黑" panose="020B0503020204020204" pitchFamily="34" charset="-122"/>
            </a:endParaRPr>
          </a:p>
          <a:p>
            <a:pPr marL="571500" indent="-571500">
              <a:lnSpc>
                <a:spcPct val="250000"/>
              </a:lnSpc>
              <a:buFont typeface="+mj-lt"/>
              <a:buAutoNum type="romanUcPeriod"/>
            </a:pPr>
            <a:r>
              <a:rPr lang="zh-CN" altLang="en-US" sz="2800" dirty="0">
                <a:latin typeface="微软雅黑" panose="020B0503020204020204" pitchFamily="34" charset="-122"/>
                <a:ea typeface="微软雅黑" panose="020B0503020204020204" pitchFamily="34" charset="-122"/>
              </a:rPr>
              <a:t>人力资源管理的发展趋势</a:t>
            </a:r>
            <a:endParaRPr lang="zh-CN" altLang="zh-CN" sz="2800" dirty="0">
              <a:latin typeface="微软雅黑" panose="020B0503020204020204" pitchFamily="34" charset="-122"/>
              <a:ea typeface="微软雅黑" panose="020B0503020204020204" pitchFamily="34" charset="-122"/>
            </a:endParaRPr>
          </a:p>
        </p:txBody>
      </p:sp>
      <p:pic>
        <p:nvPicPr>
          <p:cNvPr id="1027" name="Picture 3" descr="E:\分类管理 . 金土\企业管理\质量  QC\中国新时代认证中心\质量PPT照片\2011年3月10日《体系管理培训》\DSCN0007.JPG"/>
          <p:cNvPicPr>
            <a:picLocks noChangeAspect="1" noChangeArrowheads="1"/>
          </p:cNvPicPr>
          <p:nvPr/>
        </p:nvPicPr>
        <p:blipFill>
          <a:blip r:embed="rId1" cstate="email"/>
          <a:srcRect/>
          <a:stretch>
            <a:fillRect/>
          </a:stretch>
        </p:blipFill>
        <p:spPr bwMode="auto">
          <a:xfrm>
            <a:off x="5303520" y="1954390"/>
            <a:ext cx="3489960" cy="26172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5" name="标题 4"/>
          <p:cNvSpPr>
            <a:spLocks noGrp="1"/>
          </p:cNvSpPr>
          <p:nvPr>
            <p:ph type="title"/>
          </p:nvPr>
        </p:nvSpPr>
        <p:spPr/>
        <p:txBody>
          <a:bodyPr/>
          <a:lstStyle/>
          <a:p>
            <a:pPr marL="571500" indent="-571500">
              <a:buFont typeface="+mj-ea"/>
              <a:buAutoNum type="ea1JpnChsDbPeriod" startAt="2"/>
            </a:pPr>
            <a:r>
              <a:rPr lang="zh-CN" altLang="en-US" sz="2800" dirty="0">
                <a:latin typeface="微软雅黑" panose="020B0503020204020204" pitchFamily="34" charset="-122"/>
                <a:ea typeface="微软雅黑" panose="020B0503020204020204" pitchFamily="34" charset="-122"/>
              </a:rPr>
              <a:t>人力资源管理的主要职能</a:t>
            </a:r>
            <a:endParaRPr lang="zh-CN" altLang="en-US" sz="2800" dirty="0">
              <a:latin typeface="微软雅黑" panose="020B0503020204020204" pitchFamily="34" charset="-122"/>
              <a:ea typeface="微软雅黑" panose="020B0503020204020204" pitchFamily="34" charset="-122"/>
            </a:endParaRPr>
          </a:p>
        </p:txBody>
      </p:sp>
      <p:sp>
        <p:nvSpPr>
          <p:cNvPr id="6" name="이등변 삼각형 20"/>
          <p:cNvSpPr/>
          <p:nvPr/>
        </p:nvSpPr>
        <p:spPr>
          <a:xfrm flipV="1">
            <a:off x="3458039" y="4313888"/>
            <a:ext cx="2184574" cy="1191576"/>
          </a:xfrm>
          <a:prstGeom prst="triangle">
            <a:avLst/>
          </a:prstGeom>
          <a:gradFill>
            <a:gsLst>
              <a:gs pos="0">
                <a:srgbClr val="FFFFFF">
                  <a:lumMod val="75000"/>
                </a:srgbClr>
              </a:gs>
              <a:gs pos="50000">
                <a:srgbClr val="FFFFFF">
                  <a:lumMod val="75000"/>
                </a:srgbClr>
              </a:gs>
            </a:gsLst>
            <a:lin ang="2700000" scaled="0"/>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7" name="직사각형 19"/>
          <p:cNvSpPr/>
          <p:nvPr/>
        </p:nvSpPr>
        <p:spPr>
          <a:xfrm>
            <a:off x="4301008" y="4510885"/>
            <a:ext cx="584819" cy="1017978"/>
          </a:xfrm>
          <a:prstGeom prst="rect">
            <a:avLst/>
          </a:prstGeom>
          <a:gradFill flip="none" rotWithShape="1">
            <a:gsLst>
              <a:gs pos="0">
                <a:srgbClr val="FFFFFF">
                  <a:lumMod val="75000"/>
                </a:srgbClr>
              </a:gs>
              <a:gs pos="100000">
                <a:srgbClr val="FFFFFF">
                  <a:lumMod val="85000"/>
                </a:srgbClr>
              </a:gs>
            </a:gsLst>
            <a:lin ang="5400000" scaled="1"/>
            <a:tileRect/>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11" name="직사각형 18"/>
          <p:cNvSpPr/>
          <p:nvPr/>
        </p:nvSpPr>
        <p:spPr>
          <a:xfrm>
            <a:off x="4158612" y="5790262"/>
            <a:ext cx="785818" cy="500066"/>
          </a:xfrm>
          <a:prstGeom prst="rect">
            <a:avLst/>
          </a:prstGeom>
          <a:gradFill flip="none" rotWithShape="1">
            <a:gsLst>
              <a:gs pos="0">
                <a:srgbClr val="FFFFFF">
                  <a:lumMod val="75000"/>
                  <a:alpha val="50000"/>
                </a:srgbClr>
              </a:gs>
              <a:gs pos="100000">
                <a:srgbClr val="FFFFFF">
                  <a:alpha val="20000"/>
                </a:srgbClr>
              </a:gs>
            </a:gsLst>
            <a:lin ang="5400000" scaled="1"/>
            <a:tileRect/>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12" name="이등변 삼각형 1"/>
          <p:cNvSpPr/>
          <p:nvPr/>
        </p:nvSpPr>
        <p:spPr>
          <a:xfrm flipV="1">
            <a:off x="2593341" y="1757357"/>
            <a:ext cx="3920517" cy="3379756"/>
          </a:xfrm>
          <a:prstGeom prst="triangle">
            <a:avLst/>
          </a:prstGeom>
          <a:gradFill>
            <a:gsLst>
              <a:gs pos="0">
                <a:srgbClr val="F7F7F7"/>
              </a:gs>
              <a:gs pos="50000">
                <a:srgbClr val="EEEEEE"/>
              </a:gs>
              <a:gs pos="100000">
                <a:srgbClr val="E0E0E0"/>
              </a:gs>
            </a:gsLst>
            <a:lin ang="2700000" scaled="0"/>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13" name="이등변 삼각형 2"/>
          <p:cNvSpPr/>
          <p:nvPr/>
        </p:nvSpPr>
        <p:spPr>
          <a:xfrm flipV="1">
            <a:off x="3471554" y="3257552"/>
            <a:ext cx="2180287" cy="1879558"/>
          </a:xfrm>
          <a:prstGeom prst="triangle">
            <a:avLst/>
          </a:prstGeom>
          <a:gradFill>
            <a:gsLst>
              <a:gs pos="0">
                <a:srgbClr val="F3D5E6"/>
              </a:gs>
              <a:gs pos="50000">
                <a:srgbClr val="E19BC3"/>
              </a:gs>
              <a:gs pos="100000">
                <a:srgbClr val="BB3783"/>
              </a:gs>
            </a:gsLst>
            <a:lin ang="2700000" scaled="0"/>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14" name="타원 9"/>
          <p:cNvSpPr/>
          <p:nvPr/>
        </p:nvSpPr>
        <p:spPr>
          <a:xfrm>
            <a:off x="3460128" y="3095623"/>
            <a:ext cx="2196000" cy="319088"/>
          </a:xfrm>
          <a:prstGeom prst="ellipse">
            <a:avLst/>
          </a:prstGeom>
          <a:gradFill>
            <a:gsLst>
              <a:gs pos="0">
                <a:srgbClr val="FFFFFF">
                  <a:lumMod val="85000"/>
                </a:srgbClr>
              </a:gs>
              <a:gs pos="50000">
                <a:srgbClr val="FFFFFF">
                  <a:lumMod val="75000"/>
                </a:srgbClr>
              </a:gs>
              <a:gs pos="100000">
                <a:srgbClr val="FFFFFF">
                  <a:lumMod val="65000"/>
                </a:srgbClr>
              </a:gs>
            </a:gsLst>
            <a:lin ang="7200000" scaled="0"/>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15" name="직사각형 13"/>
          <p:cNvSpPr/>
          <p:nvPr/>
        </p:nvSpPr>
        <p:spPr>
          <a:xfrm>
            <a:off x="4164977" y="4472001"/>
            <a:ext cx="785818" cy="1104901"/>
          </a:xfrm>
          <a:prstGeom prst="rect">
            <a:avLst/>
          </a:prstGeom>
          <a:gradFill flip="none" rotWithShape="1">
            <a:gsLst>
              <a:gs pos="0">
                <a:srgbClr val="FFFFFF">
                  <a:lumMod val="75000"/>
                  <a:alpha val="92000"/>
                </a:srgbClr>
              </a:gs>
              <a:gs pos="50000">
                <a:srgbClr val="FFFFFF"/>
              </a:gs>
              <a:gs pos="100000">
                <a:srgbClr val="FFFFFF">
                  <a:lumMod val="75000"/>
                  <a:alpha val="92000"/>
                </a:srgbClr>
              </a:gs>
            </a:gsLst>
            <a:lin ang="21594000" scaled="0"/>
            <a:tileRect/>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16" name="타원 14"/>
          <p:cNvSpPr/>
          <p:nvPr/>
        </p:nvSpPr>
        <p:spPr>
          <a:xfrm>
            <a:off x="4164977" y="4400563"/>
            <a:ext cx="785818" cy="142876"/>
          </a:xfrm>
          <a:prstGeom prst="ellipse">
            <a:avLst/>
          </a:prstGeom>
          <a:gradFill>
            <a:gsLst>
              <a:gs pos="0">
                <a:srgbClr val="BB3783"/>
              </a:gs>
              <a:gs pos="50000">
                <a:srgbClr val="E19BC3"/>
              </a:gs>
              <a:gs pos="100000">
                <a:srgbClr val="BB3783"/>
              </a:gs>
            </a:gsLst>
            <a:lin ang="12600000" scaled="0"/>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17" name="자유형 15"/>
          <p:cNvSpPr/>
          <p:nvPr/>
        </p:nvSpPr>
        <p:spPr>
          <a:xfrm flipV="1">
            <a:off x="2879094" y="1757357"/>
            <a:ext cx="1548950" cy="2695617"/>
          </a:xfrm>
          <a:custGeom>
            <a:avLst/>
            <a:gdLst>
              <a:gd name="connsiteX0" fmla="*/ 0 w 1785950"/>
              <a:gd name="connsiteY0" fmla="*/ 3214710 h 3214710"/>
              <a:gd name="connsiteX1" fmla="*/ 446488 w 1785950"/>
              <a:gd name="connsiteY1" fmla="*/ 0 h 3214710"/>
              <a:gd name="connsiteX2" fmla="*/ 1339463 w 1785950"/>
              <a:gd name="connsiteY2" fmla="*/ 0 h 3214710"/>
              <a:gd name="connsiteX3" fmla="*/ 1785950 w 1785950"/>
              <a:gd name="connsiteY3" fmla="*/ 3214710 h 3214710"/>
              <a:gd name="connsiteX4" fmla="*/ 0 w 1785950"/>
              <a:gd name="connsiteY4" fmla="*/ 3214710 h 3214710"/>
              <a:gd name="connsiteX0-1" fmla="*/ 0 w 1785950"/>
              <a:gd name="connsiteY0-2" fmla="*/ 3214710 h 3214710"/>
              <a:gd name="connsiteX1-3" fmla="*/ 446488 w 1785950"/>
              <a:gd name="connsiteY1-4" fmla="*/ 0 h 3214710"/>
              <a:gd name="connsiteX2-5" fmla="*/ 1696621 w 1785950"/>
              <a:gd name="connsiteY2-6" fmla="*/ 214314 h 3214710"/>
              <a:gd name="connsiteX3-7" fmla="*/ 1785950 w 1785950"/>
              <a:gd name="connsiteY3-8" fmla="*/ 3214710 h 3214710"/>
              <a:gd name="connsiteX4-9" fmla="*/ 0 w 1785950"/>
              <a:gd name="connsiteY4-10" fmla="*/ 3214710 h 3214710"/>
              <a:gd name="connsiteX0-11" fmla="*/ 0 w 1785950"/>
              <a:gd name="connsiteY0-12" fmla="*/ 3000396 h 3000396"/>
              <a:gd name="connsiteX1-13" fmla="*/ 1589464 w 1785950"/>
              <a:gd name="connsiteY1-14" fmla="*/ 0 h 3000396"/>
              <a:gd name="connsiteX2-15" fmla="*/ 1696621 w 1785950"/>
              <a:gd name="connsiteY2-16" fmla="*/ 0 h 3000396"/>
              <a:gd name="connsiteX3-17" fmla="*/ 1785950 w 1785950"/>
              <a:gd name="connsiteY3-18" fmla="*/ 3000396 h 3000396"/>
              <a:gd name="connsiteX4-19" fmla="*/ 0 w 1785950"/>
              <a:gd name="connsiteY4-20" fmla="*/ 3000396 h 3000396"/>
              <a:gd name="connsiteX0-21" fmla="*/ 0 w 1696621"/>
              <a:gd name="connsiteY0-22" fmla="*/ 3000396 h 3000396"/>
              <a:gd name="connsiteX1-23" fmla="*/ 1589464 w 1696621"/>
              <a:gd name="connsiteY1-24" fmla="*/ 0 h 3000396"/>
              <a:gd name="connsiteX2-25" fmla="*/ 1696621 w 1696621"/>
              <a:gd name="connsiteY2-26" fmla="*/ 0 h 3000396"/>
              <a:gd name="connsiteX3-27" fmla="*/ 857224 w 1696621"/>
              <a:gd name="connsiteY3-28" fmla="*/ 3000396 h 3000396"/>
              <a:gd name="connsiteX4-29" fmla="*/ 0 w 1696621"/>
              <a:gd name="connsiteY4-30" fmla="*/ 3000396 h 3000396"/>
              <a:gd name="connsiteX0-31" fmla="*/ 0 w 1696621"/>
              <a:gd name="connsiteY0-32" fmla="*/ 3000396 h 3000396"/>
              <a:gd name="connsiteX1-33" fmla="*/ 1375118 w 1696621"/>
              <a:gd name="connsiteY1-34" fmla="*/ 357166 h 3000396"/>
              <a:gd name="connsiteX2-35" fmla="*/ 1696621 w 1696621"/>
              <a:gd name="connsiteY2-36" fmla="*/ 0 h 3000396"/>
              <a:gd name="connsiteX3-37" fmla="*/ 857224 w 1696621"/>
              <a:gd name="connsiteY3-38" fmla="*/ 3000396 h 3000396"/>
              <a:gd name="connsiteX4-39" fmla="*/ 0 w 1696621"/>
              <a:gd name="connsiteY4-40" fmla="*/ 3000396 h 3000396"/>
              <a:gd name="connsiteX0-41" fmla="*/ 0 w 1482275"/>
              <a:gd name="connsiteY0-42" fmla="*/ 2643230 h 2643230"/>
              <a:gd name="connsiteX1-43" fmla="*/ 1375118 w 1482275"/>
              <a:gd name="connsiteY1-44" fmla="*/ 0 h 2643230"/>
              <a:gd name="connsiteX2-45" fmla="*/ 1482275 w 1482275"/>
              <a:gd name="connsiteY2-46" fmla="*/ 71438 h 2643230"/>
              <a:gd name="connsiteX3-47" fmla="*/ 857224 w 1482275"/>
              <a:gd name="connsiteY3-48" fmla="*/ 2643230 h 2643230"/>
              <a:gd name="connsiteX4-49" fmla="*/ 0 w 1482275"/>
              <a:gd name="connsiteY4-50" fmla="*/ 2643230 h 2643230"/>
              <a:gd name="connsiteX0-51" fmla="*/ 0 w 1482275"/>
              <a:gd name="connsiteY0-52" fmla="*/ 2690855 h 2690855"/>
              <a:gd name="connsiteX1-53" fmla="*/ 1413218 w 1482275"/>
              <a:gd name="connsiteY1-54" fmla="*/ 0 h 2690855"/>
              <a:gd name="connsiteX2-55" fmla="*/ 1482275 w 1482275"/>
              <a:gd name="connsiteY2-56" fmla="*/ 119063 h 2690855"/>
              <a:gd name="connsiteX3-57" fmla="*/ 857224 w 1482275"/>
              <a:gd name="connsiteY3-58" fmla="*/ 2690855 h 2690855"/>
              <a:gd name="connsiteX4-59" fmla="*/ 0 w 1482275"/>
              <a:gd name="connsiteY4-60" fmla="*/ 2690855 h 2690855"/>
              <a:gd name="connsiteX0-61" fmla="*/ 0 w 1548950"/>
              <a:gd name="connsiteY0-62" fmla="*/ 2695617 h 2695617"/>
              <a:gd name="connsiteX1-63" fmla="*/ 1413218 w 1548950"/>
              <a:gd name="connsiteY1-64" fmla="*/ 4762 h 2695617"/>
              <a:gd name="connsiteX2-65" fmla="*/ 1548950 w 1548950"/>
              <a:gd name="connsiteY2-66" fmla="*/ 0 h 2695617"/>
              <a:gd name="connsiteX3-67" fmla="*/ 857224 w 1548950"/>
              <a:gd name="connsiteY3-68" fmla="*/ 2695617 h 2695617"/>
              <a:gd name="connsiteX4-69" fmla="*/ 0 w 1548950"/>
              <a:gd name="connsiteY4-70" fmla="*/ 2695617 h 269561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548950" h="2695617">
                <a:moveTo>
                  <a:pt x="0" y="2695617"/>
                </a:moveTo>
                <a:lnTo>
                  <a:pt x="1413218" y="4762"/>
                </a:lnTo>
                <a:lnTo>
                  <a:pt x="1548950" y="0"/>
                </a:lnTo>
                <a:lnTo>
                  <a:pt x="857224" y="2695617"/>
                </a:lnTo>
                <a:lnTo>
                  <a:pt x="0" y="2695617"/>
                </a:lnTo>
                <a:close/>
              </a:path>
            </a:pathLst>
          </a:custGeom>
          <a:gradFill>
            <a:gsLst>
              <a:gs pos="0">
                <a:srgbClr val="FFFFFF"/>
              </a:gs>
              <a:gs pos="100000">
                <a:srgbClr val="FFFFFF">
                  <a:alpha val="0"/>
                </a:srgbClr>
              </a:gs>
            </a:gsLst>
            <a:lin ang="21594000" scaled="0"/>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18" name="타원 16"/>
          <p:cNvSpPr/>
          <p:nvPr/>
        </p:nvSpPr>
        <p:spPr>
          <a:xfrm>
            <a:off x="2602866" y="1504936"/>
            <a:ext cx="3909600" cy="500066"/>
          </a:xfrm>
          <a:prstGeom prst="ellipse">
            <a:avLst/>
          </a:prstGeom>
          <a:gradFill>
            <a:gsLst>
              <a:gs pos="0">
                <a:srgbClr val="FFFFFF">
                  <a:lumMod val="85000"/>
                </a:srgbClr>
              </a:gs>
              <a:gs pos="50000">
                <a:srgbClr val="FFFFFF">
                  <a:lumMod val="75000"/>
                </a:srgbClr>
              </a:gs>
              <a:gs pos="100000">
                <a:srgbClr val="FFFFFF">
                  <a:lumMod val="65000"/>
                </a:srgbClr>
              </a:gs>
            </a:gsLst>
            <a:lin ang="7200000" scaled="0"/>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19" name="타원 17"/>
          <p:cNvSpPr/>
          <p:nvPr/>
        </p:nvSpPr>
        <p:spPr>
          <a:xfrm>
            <a:off x="4164977" y="5505464"/>
            <a:ext cx="785818" cy="142876"/>
          </a:xfrm>
          <a:prstGeom prst="ellipse">
            <a:avLst/>
          </a:prstGeom>
          <a:gradFill>
            <a:gsLst>
              <a:gs pos="0">
                <a:srgbClr val="FFFFFF"/>
              </a:gs>
              <a:gs pos="50000">
                <a:srgbClr val="FFFFFF">
                  <a:lumMod val="85000"/>
                </a:srgbClr>
              </a:gs>
              <a:gs pos="100000">
                <a:srgbClr val="FFFFFF">
                  <a:lumMod val="85000"/>
                </a:srgbClr>
              </a:gs>
            </a:gsLst>
            <a:lin ang="21594000" scaled="0"/>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cxnSp>
        <p:nvCxnSpPr>
          <p:cNvPr id="24" name="직선 화살표 연결선 31"/>
          <p:cNvCxnSpPr/>
          <p:nvPr/>
        </p:nvCxnSpPr>
        <p:spPr>
          <a:xfrm rot="16200000" flipH="1">
            <a:off x="1694001" y="2397911"/>
            <a:ext cx="2714644" cy="1643074"/>
          </a:xfrm>
          <a:prstGeom prst="straightConnector1">
            <a:avLst/>
          </a:prstGeom>
          <a:noFill/>
          <a:ln w="28575" cap="flat" cmpd="sng" algn="ctr">
            <a:solidFill>
              <a:srgbClr val="FFFFFF">
                <a:lumMod val="50000"/>
              </a:srgbClr>
            </a:solidFill>
            <a:prstDash val="sysDash"/>
            <a:headEnd type="none" w="med" len="med"/>
            <a:tailEnd type="triangle" w="med" len="med"/>
          </a:ln>
          <a:effectLst/>
        </p:spPr>
      </p:cxnSp>
      <p:sp>
        <p:nvSpPr>
          <p:cNvPr id="25" name="직사각형 33"/>
          <p:cNvSpPr/>
          <p:nvPr/>
        </p:nvSpPr>
        <p:spPr>
          <a:xfrm rot="3502622">
            <a:off x="1244753" y="3293091"/>
            <a:ext cx="3417210" cy="401030"/>
          </a:xfrm>
          <a:prstGeom prst="rect">
            <a:avLst/>
          </a:prstGeom>
          <a:noFill/>
          <a:ln w="3175"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lang="zh-CN" altLang="en-US" b="1" kern="0" dirty="0" smtClean="0">
                <a:solidFill>
                  <a:srgbClr val="000000"/>
                </a:solidFill>
                <a:latin typeface="Malgun Gothic" panose="020B0503020000020004" pitchFamily="50" charset="-127"/>
                <a:ea typeface="Malgun Gothic" panose="020B0503020000020004" pitchFamily="50" charset="-127"/>
              </a:rPr>
              <a:t>录入            合格</a:t>
            </a:r>
            <a:r>
              <a:rPr lang="zh-CN" altLang="en-US" b="1" kern="0" dirty="0">
                <a:solidFill>
                  <a:srgbClr val="000000"/>
                </a:solidFill>
                <a:latin typeface="Malgun Gothic" panose="020B0503020000020004" pitchFamily="50" charset="-127"/>
                <a:ea typeface="Malgun Gothic" panose="020B0503020000020004" pitchFamily="50" charset="-127"/>
              </a:rPr>
              <a:t>的优秀人才</a:t>
            </a:r>
            <a:endParaRPr lang="zh-CN" altLang="en-US" b="1" kern="0" dirty="0">
              <a:solidFill>
                <a:srgbClr val="000000"/>
              </a:solidFill>
              <a:latin typeface="Malgun Gothic" panose="020B0503020000020004" pitchFamily="50" charset="-127"/>
              <a:ea typeface="Malgun Gothic" panose="020B0503020000020004" pitchFamily="50" charset="-127"/>
            </a:endParaRPr>
          </a:p>
        </p:txBody>
      </p:sp>
      <p:sp>
        <p:nvSpPr>
          <p:cNvPr id="26" name="직사각형 34"/>
          <p:cNvSpPr/>
          <p:nvPr/>
        </p:nvSpPr>
        <p:spPr>
          <a:xfrm>
            <a:off x="3562994" y="1318220"/>
            <a:ext cx="2028906" cy="686782"/>
          </a:xfrm>
          <a:prstGeom prst="rect">
            <a:avLst/>
          </a:prstGeom>
          <a:noFill/>
          <a:ln w="3175" cap="flat" cmpd="sng" algn="ctr">
            <a:noFill/>
            <a:prstDash val="solid"/>
          </a:ln>
          <a:effectLst/>
        </p:spPr>
        <p:txBody>
          <a:bodyPr vert="horz"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2000" b="1" kern="0" dirty="0" smtClean="0">
                <a:solidFill>
                  <a:srgbClr val="000000"/>
                </a:solidFill>
                <a:latin typeface="微软雅黑" panose="020B0503020204020204" pitchFamily="34" charset="-122"/>
                <a:ea typeface="微软雅黑" panose="020B0503020204020204" pitchFamily="34" charset="-122"/>
              </a:rPr>
              <a:t>纳贤</a:t>
            </a:r>
            <a:endParaRPr lang="zh-CN" altLang="en-US" sz="2000" b="1" kern="0" dirty="0">
              <a:solidFill>
                <a:srgbClr val="000000"/>
              </a:solidFill>
              <a:latin typeface="微软雅黑" panose="020B0503020204020204" pitchFamily="34" charset="-122"/>
              <a:ea typeface="微软雅黑" panose="020B0503020204020204" pitchFamily="34" charset="-122"/>
            </a:endParaRPr>
          </a:p>
        </p:txBody>
      </p:sp>
      <p:sp>
        <p:nvSpPr>
          <p:cNvPr id="29" name="직사각형 37"/>
          <p:cNvSpPr/>
          <p:nvPr/>
        </p:nvSpPr>
        <p:spPr>
          <a:xfrm>
            <a:off x="0" y="5861700"/>
            <a:ext cx="9143999" cy="428628"/>
          </a:xfrm>
          <a:prstGeom prst="rect">
            <a:avLst/>
          </a:prstGeom>
          <a:no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2800" b="1" kern="0" dirty="0">
                <a:solidFill>
                  <a:srgbClr val="000000"/>
                </a:solidFill>
                <a:latin typeface="微软雅黑" panose="020B0503020204020204" pitchFamily="34" charset="-122"/>
                <a:ea typeface="微软雅黑" panose="020B0503020204020204" pitchFamily="34" charset="-122"/>
              </a:rPr>
              <a:t>人力资源的漏斗理论</a:t>
            </a:r>
            <a:endParaRPr lang="zh-CN" altLang="en-US" sz="2800" b="1" kern="0" dirty="0">
              <a:solidFill>
                <a:srgbClr val="000000"/>
              </a:solidFill>
              <a:latin typeface="微软雅黑" panose="020B0503020204020204" pitchFamily="34" charset="-122"/>
              <a:ea typeface="微软雅黑" panose="020B0503020204020204" pitchFamily="34" charset="-122"/>
            </a:endParaRPr>
          </a:p>
        </p:txBody>
      </p:sp>
      <p:sp>
        <p:nvSpPr>
          <p:cNvPr id="31" name="오른쪽 화살표 46"/>
          <p:cNvSpPr/>
          <p:nvPr/>
        </p:nvSpPr>
        <p:spPr>
          <a:xfrm flipH="1">
            <a:off x="5591898" y="1504936"/>
            <a:ext cx="2476263" cy="357189"/>
          </a:xfrm>
          <a:prstGeom prst="rightArrow">
            <a:avLst/>
          </a:prstGeom>
          <a:gradFill>
            <a:gsLst>
              <a:gs pos="0">
                <a:srgbClr val="000000">
                  <a:lumMod val="95000"/>
                  <a:lumOff val="5000"/>
                </a:srgbClr>
              </a:gs>
              <a:gs pos="100000">
                <a:srgbClr val="FFFFFF">
                  <a:lumMod val="85000"/>
                </a:srgbClr>
              </a:gs>
            </a:gsLst>
            <a:path path="circle">
              <a:fillToRect l="100000" t="100000"/>
            </a:path>
          </a:gradFill>
          <a:ln w="1905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2" name="矩形 1"/>
          <p:cNvSpPr/>
          <p:nvPr/>
        </p:nvSpPr>
        <p:spPr>
          <a:xfrm>
            <a:off x="5850980" y="1064109"/>
            <a:ext cx="2339102" cy="523220"/>
          </a:xfrm>
          <a:prstGeom prst="rect">
            <a:avLst/>
          </a:prstGeom>
        </p:spPr>
        <p:txBody>
          <a:bodyPr wrap="none">
            <a:spAutoFit/>
          </a:bodyPr>
          <a:lstStyle/>
          <a:p>
            <a:pPr lvl="0" algn="ctr" eaLnBrk="1" hangingPunct="1"/>
            <a:r>
              <a:rPr kumimoji="1" lang="zh-CN" altLang="en-US" sz="2800" b="1" dirty="0">
                <a:solidFill>
                  <a:srgbClr val="0070C0"/>
                </a:solidFill>
                <a:latin typeface="微软雅黑" panose="020B0503020204020204" pitchFamily="34" charset="-122"/>
                <a:ea typeface="微软雅黑" panose="020B0503020204020204" pitchFamily="34" charset="-122"/>
              </a:rPr>
              <a:t>人力资源规划</a:t>
            </a:r>
            <a:endParaRPr kumimoji="1" lang="zh-CN" altLang="en-US" sz="2800" b="1" dirty="0">
              <a:solidFill>
                <a:srgbClr val="0070C0"/>
              </a:solidFill>
              <a:latin typeface="微软雅黑" panose="020B0503020204020204" pitchFamily="34" charset="-122"/>
              <a:ea typeface="微软雅黑" panose="020B0503020204020204" pitchFamily="34" charset="-122"/>
            </a:endParaRPr>
          </a:p>
        </p:txBody>
      </p:sp>
      <p:pic>
        <p:nvPicPr>
          <p:cNvPr id="32" name="Picture 7" descr="브로셔-내용_5"/>
          <p:cNvPicPr>
            <a:picLocks noChangeAspect="1" noChangeArrowheads="1"/>
          </p:cNvPicPr>
          <p:nvPr/>
        </p:nvPicPr>
        <p:blipFill>
          <a:blip r:embed="rId1" cstate="email"/>
          <a:srcRect/>
          <a:stretch>
            <a:fillRect/>
          </a:stretch>
        </p:blipFill>
        <p:spPr bwMode="auto">
          <a:xfrm rot="10800000">
            <a:off x="3872859" y="1945310"/>
            <a:ext cx="1354935" cy="1226511"/>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5" name="标题 4"/>
          <p:cNvSpPr>
            <a:spLocks noGrp="1"/>
          </p:cNvSpPr>
          <p:nvPr>
            <p:ph type="title"/>
          </p:nvPr>
        </p:nvSpPr>
        <p:spPr/>
        <p:txBody>
          <a:bodyPr/>
          <a:lstStyle/>
          <a:p>
            <a:pPr marL="571500" indent="-571500">
              <a:buFont typeface="+mj-ea"/>
              <a:buAutoNum type="ea1JpnChsDbPeriod" startAt="2"/>
            </a:pPr>
            <a:r>
              <a:rPr lang="zh-CN" altLang="en-US" sz="2800" dirty="0">
                <a:latin typeface="微软雅黑" panose="020B0503020204020204" pitchFamily="34" charset="-122"/>
                <a:ea typeface="微软雅黑" panose="020B0503020204020204" pitchFamily="34" charset="-122"/>
              </a:rPr>
              <a:t>人力资源管理的主要职能</a:t>
            </a:r>
            <a:endParaRPr lang="zh-CN" altLang="en-US" sz="2800" dirty="0">
              <a:latin typeface="微软雅黑" panose="020B0503020204020204" pitchFamily="34" charset="-122"/>
              <a:ea typeface="微软雅黑" panose="020B0503020204020204" pitchFamily="34" charset="-122"/>
            </a:endParaRPr>
          </a:p>
        </p:txBody>
      </p:sp>
      <p:grpSp>
        <p:nvGrpSpPr>
          <p:cNvPr id="23" name="그룹 39"/>
          <p:cNvGrpSpPr/>
          <p:nvPr/>
        </p:nvGrpSpPr>
        <p:grpSpPr>
          <a:xfrm>
            <a:off x="5686432" y="3143248"/>
            <a:ext cx="2814658" cy="2857520"/>
            <a:chOff x="5686432" y="3143248"/>
            <a:chExt cx="2814658" cy="2857520"/>
          </a:xfrm>
        </p:grpSpPr>
        <p:grpSp>
          <p:nvGrpSpPr>
            <p:cNvPr id="27" name="그룹 15"/>
            <p:cNvGrpSpPr/>
            <p:nvPr/>
          </p:nvGrpSpPr>
          <p:grpSpPr>
            <a:xfrm>
              <a:off x="5686432" y="5429264"/>
              <a:ext cx="2743219" cy="571504"/>
              <a:chOff x="4500562" y="5286388"/>
              <a:chExt cx="3429024" cy="714380"/>
            </a:xfrm>
          </p:grpSpPr>
          <p:sp>
            <p:nvSpPr>
              <p:cNvPr id="30" name="타원 11"/>
              <p:cNvSpPr/>
              <p:nvPr/>
            </p:nvSpPr>
            <p:spPr>
              <a:xfrm>
                <a:off x="6000760" y="5572140"/>
                <a:ext cx="428628" cy="71438"/>
              </a:xfrm>
              <a:prstGeom prst="ellipse">
                <a:avLst/>
              </a:prstGeom>
              <a:gradFill flip="none" rotWithShape="1">
                <a:gsLst>
                  <a:gs pos="0">
                    <a:srgbClr val="000000">
                      <a:lumMod val="65000"/>
                      <a:lumOff val="35000"/>
                    </a:srgbClr>
                  </a:gs>
                  <a:gs pos="50000">
                    <a:srgbClr val="FFFFFF">
                      <a:lumMod val="85000"/>
                    </a:srgbClr>
                  </a:gs>
                </a:gsLst>
                <a:lin ang="54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33" name="도넛 13"/>
              <p:cNvSpPr/>
              <p:nvPr/>
            </p:nvSpPr>
            <p:spPr>
              <a:xfrm>
                <a:off x="4500562" y="5286388"/>
                <a:ext cx="3429024" cy="714380"/>
              </a:xfrm>
              <a:prstGeom prst="donut">
                <a:avLst>
                  <a:gd name="adj" fmla="val 9736"/>
                </a:avLst>
              </a:prstGeom>
              <a:gradFill flip="none" rotWithShape="1">
                <a:gsLst>
                  <a:gs pos="0">
                    <a:srgbClr val="000000">
                      <a:lumMod val="65000"/>
                      <a:lumOff val="35000"/>
                    </a:srgbClr>
                  </a:gs>
                  <a:gs pos="50000">
                    <a:srgbClr val="FFFFFF">
                      <a:lumMod val="65000"/>
                    </a:srgbClr>
                  </a:gs>
                  <a:gs pos="100000">
                    <a:srgbClr val="FFFFFF">
                      <a:lumMod val="85000"/>
                    </a:srgbClr>
                  </a:gs>
                </a:gsLst>
                <a:lin ang="54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000000"/>
                  </a:solidFill>
                  <a:effectLst/>
                  <a:uLnTx/>
                  <a:uFillTx/>
                  <a:latin typeface="Gulim" panose="020B0600000101010101" pitchFamily="34" charset="-127"/>
                  <a:ea typeface="Gulim" panose="020B0600000101010101" pitchFamily="34" charset="-127"/>
                  <a:cs typeface="+mn-cs"/>
                </a:endParaRPr>
              </a:p>
            </p:txBody>
          </p:sp>
        </p:grpSp>
        <p:pic>
          <p:nvPicPr>
            <p:cNvPr id="28" name="Picture 2" descr="C:\Documents and Settings\HANA\My Documents\My Pictures\Microsoft Clip Organizer\j0425198 copy.png"/>
            <p:cNvPicPr>
              <a:picLocks noChangeAspect="1" noChangeArrowheads="1"/>
            </p:cNvPicPr>
            <p:nvPr/>
          </p:nvPicPr>
          <p:blipFill>
            <a:blip r:embed="rId1" cstate="email"/>
            <a:srcRect/>
            <a:stretch>
              <a:fillRect/>
            </a:stretch>
          </p:blipFill>
          <p:spPr bwMode="auto">
            <a:xfrm>
              <a:off x="7045926" y="3143248"/>
              <a:ext cx="1455164" cy="2584478"/>
            </a:xfrm>
            <a:prstGeom prst="rect">
              <a:avLst/>
            </a:prstGeom>
            <a:noFill/>
          </p:spPr>
        </p:pic>
      </p:grpSp>
      <p:grpSp>
        <p:nvGrpSpPr>
          <p:cNvPr id="34" name="그룹 66"/>
          <p:cNvGrpSpPr/>
          <p:nvPr/>
        </p:nvGrpSpPr>
        <p:grpSpPr>
          <a:xfrm>
            <a:off x="6786578" y="3241749"/>
            <a:ext cx="785818" cy="967116"/>
            <a:chOff x="6786578" y="3241749"/>
            <a:chExt cx="785818" cy="967116"/>
          </a:xfrm>
        </p:grpSpPr>
        <p:pic>
          <p:nvPicPr>
            <p:cNvPr id="35" name="Picture 2" descr="C:\Documents and Settings\HANA\My Documents\My Pictures\Microsoft Clip Organizer\j0425198 copy.png"/>
            <p:cNvPicPr>
              <a:picLocks noChangeAspect="1" noChangeArrowheads="1"/>
            </p:cNvPicPr>
            <p:nvPr/>
          </p:nvPicPr>
          <p:blipFill>
            <a:blip r:embed="rId2" cstate="email"/>
            <a:srcRect/>
            <a:stretch>
              <a:fillRect/>
            </a:stretch>
          </p:blipFill>
          <p:spPr bwMode="auto">
            <a:xfrm rot="20304700">
              <a:off x="7013324" y="3241749"/>
              <a:ext cx="473392" cy="840779"/>
            </a:xfrm>
            <a:prstGeom prst="rect">
              <a:avLst/>
            </a:prstGeom>
            <a:noFill/>
          </p:spPr>
        </p:pic>
        <p:grpSp>
          <p:nvGrpSpPr>
            <p:cNvPr id="36" name="그룹 19"/>
            <p:cNvGrpSpPr/>
            <p:nvPr/>
          </p:nvGrpSpPr>
          <p:grpSpPr>
            <a:xfrm>
              <a:off x="6786578" y="4045153"/>
              <a:ext cx="785818" cy="163712"/>
              <a:chOff x="4500562" y="5286388"/>
              <a:chExt cx="3429024" cy="714380"/>
            </a:xfrm>
          </p:grpSpPr>
          <p:sp>
            <p:nvSpPr>
              <p:cNvPr id="37" name="타원 20"/>
              <p:cNvSpPr/>
              <p:nvPr/>
            </p:nvSpPr>
            <p:spPr>
              <a:xfrm>
                <a:off x="6000760" y="5572140"/>
                <a:ext cx="428628" cy="71438"/>
              </a:xfrm>
              <a:prstGeom prst="ellipse">
                <a:avLst/>
              </a:prstGeom>
              <a:gradFill flip="none" rotWithShape="1">
                <a:gsLst>
                  <a:gs pos="0">
                    <a:srgbClr val="000000">
                      <a:lumMod val="65000"/>
                      <a:lumOff val="35000"/>
                    </a:srgbClr>
                  </a:gs>
                  <a:gs pos="50000">
                    <a:srgbClr val="FFFFFF">
                      <a:lumMod val="85000"/>
                    </a:srgbClr>
                  </a:gs>
                </a:gsLst>
                <a:lin ang="54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38" name="도넛 21"/>
              <p:cNvSpPr/>
              <p:nvPr/>
            </p:nvSpPr>
            <p:spPr>
              <a:xfrm>
                <a:off x="4500562" y="5286388"/>
                <a:ext cx="3429024" cy="714380"/>
              </a:xfrm>
              <a:prstGeom prst="donut">
                <a:avLst>
                  <a:gd name="adj" fmla="val 9736"/>
                </a:avLst>
              </a:prstGeom>
              <a:gradFill flip="none" rotWithShape="1">
                <a:gsLst>
                  <a:gs pos="0">
                    <a:srgbClr val="000000">
                      <a:lumMod val="65000"/>
                      <a:lumOff val="35000"/>
                    </a:srgbClr>
                  </a:gs>
                  <a:gs pos="50000">
                    <a:srgbClr val="FFFFFF">
                      <a:lumMod val="65000"/>
                    </a:srgbClr>
                  </a:gs>
                  <a:gs pos="100000">
                    <a:srgbClr val="FFFFFF">
                      <a:lumMod val="85000"/>
                    </a:srgbClr>
                  </a:gs>
                </a:gsLst>
                <a:lin ang="54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000000"/>
                  </a:solidFill>
                  <a:effectLst/>
                  <a:uLnTx/>
                  <a:uFillTx/>
                  <a:latin typeface="Gulim" panose="020B0600000101010101" pitchFamily="34" charset="-127"/>
                  <a:ea typeface="Gulim" panose="020B0600000101010101" pitchFamily="34" charset="-127"/>
                  <a:cs typeface="+mn-cs"/>
                </a:endParaRPr>
              </a:p>
            </p:txBody>
          </p:sp>
        </p:grpSp>
      </p:grpSp>
      <p:grpSp>
        <p:nvGrpSpPr>
          <p:cNvPr id="39" name="그룹 65"/>
          <p:cNvGrpSpPr/>
          <p:nvPr/>
        </p:nvGrpSpPr>
        <p:grpSpPr>
          <a:xfrm>
            <a:off x="5572132" y="3232625"/>
            <a:ext cx="1285884" cy="1607276"/>
            <a:chOff x="5572132" y="3232625"/>
            <a:chExt cx="1285884" cy="1607276"/>
          </a:xfrm>
        </p:grpSpPr>
        <p:grpSp>
          <p:nvGrpSpPr>
            <p:cNvPr id="40" name="그룹 16"/>
            <p:cNvGrpSpPr/>
            <p:nvPr/>
          </p:nvGrpSpPr>
          <p:grpSpPr>
            <a:xfrm>
              <a:off x="5572132" y="4572008"/>
              <a:ext cx="1285884" cy="267893"/>
              <a:chOff x="4500562" y="5286388"/>
              <a:chExt cx="3429024" cy="714380"/>
            </a:xfrm>
          </p:grpSpPr>
          <p:sp>
            <p:nvSpPr>
              <p:cNvPr id="42" name="타원 17"/>
              <p:cNvSpPr/>
              <p:nvPr/>
            </p:nvSpPr>
            <p:spPr>
              <a:xfrm>
                <a:off x="6000760" y="5572140"/>
                <a:ext cx="428628" cy="71438"/>
              </a:xfrm>
              <a:prstGeom prst="ellipse">
                <a:avLst/>
              </a:prstGeom>
              <a:gradFill flip="none" rotWithShape="1">
                <a:gsLst>
                  <a:gs pos="0">
                    <a:srgbClr val="000000">
                      <a:lumMod val="65000"/>
                      <a:lumOff val="35000"/>
                    </a:srgbClr>
                  </a:gs>
                  <a:gs pos="50000">
                    <a:srgbClr val="FFFFFF">
                      <a:lumMod val="85000"/>
                    </a:srgbClr>
                  </a:gs>
                </a:gsLst>
                <a:lin ang="54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43" name="도넛 18"/>
              <p:cNvSpPr/>
              <p:nvPr/>
            </p:nvSpPr>
            <p:spPr>
              <a:xfrm>
                <a:off x="4500562" y="5286388"/>
                <a:ext cx="3429024" cy="714380"/>
              </a:xfrm>
              <a:prstGeom prst="donut">
                <a:avLst>
                  <a:gd name="adj" fmla="val 9736"/>
                </a:avLst>
              </a:prstGeom>
              <a:gradFill flip="none" rotWithShape="1">
                <a:gsLst>
                  <a:gs pos="0">
                    <a:srgbClr val="000000">
                      <a:lumMod val="65000"/>
                      <a:lumOff val="35000"/>
                    </a:srgbClr>
                  </a:gs>
                  <a:gs pos="50000">
                    <a:srgbClr val="FFFFFF">
                      <a:lumMod val="65000"/>
                    </a:srgbClr>
                  </a:gs>
                  <a:gs pos="100000">
                    <a:srgbClr val="FFFFFF">
                      <a:lumMod val="85000"/>
                    </a:srgbClr>
                  </a:gs>
                </a:gsLst>
                <a:lin ang="54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000000"/>
                  </a:solidFill>
                  <a:effectLst/>
                  <a:uLnTx/>
                  <a:uFillTx/>
                  <a:latin typeface="Gulim" panose="020B0600000101010101" pitchFamily="34" charset="-127"/>
                  <a:ea typeface="Gulim" panose="020B0600000101010101" pitchFamily="34" charset="-127"/>
                  <a:cs typeface="+mn-cs"/>
                </a:endParaRPr>
              </a:p>
            </p:txBody>
          </p:sp>
        </p:grpSp>
        <p:pic>
          <p:nvPicPr>
            <p:cNvPr id="41" name="Picture 2" descr="C:\Documents and Settings\HANA\My Documents\My Pictures\Microsoft Clip Organizer\j0425198 copy.png"/>
            <p:cNvPicPr>
              <a:picLocks noChangeAspect="1" noChangeArrowheads="1"/>
            </p:cNvPicPr>
            <p:nvPr/>
          </p:nvPicPr>
          <p:blipFill>
            <a:blip r:embed="rId3" cstate="email"/>
            <a:srcRect/>
            <a:stretch>
              <a:fillRect/>
            </a:stretch>
          </p:blipFill>
          <p:spPr bwMode="auto">
            <a:xfrm rot="1183167" flipH="1">
              <a:off x="5707844" y="3232625"/>
              <a:ext cx="766325" cy="1361050"/>
            </a:xfrm>
            <a:prstGeom prst="rect">
              <a:avLst/>
            </a:prstGeom>
            <a:noFill/>
          </p:spPr>
        </p:pic>
      </p:grpSp>
      <p:grpSp>
        <p:nvGrpSpPr>
          <p:cNvPr id="44" name="그룹 58"/>
          <p:cNvGrpSpPr/>
          <p:nvPr/>
        </p:nvGrpSpPr>
        <p:grpSpPr>
          <a:xfrm>
            <a:off x="0" y="5786454"/>
            <a:ext cx="2428892" cy="500066"/>
            <a:chOff x="0" y="5786454"/>
            <a:chExt cx="2428892" cy="500066"/>
          </a:xfrm>
        </p:grpSpPr>
        <p:sp>
          <p:nvSpPr>
            <p:cNvPr id="45" name="타원 37"/>
            <p:cNvSpPr/>
            <p:nvPr/>
          </p:nvSpPr>
          <p:spPr>
            <a:xfrm>
              <a:off x="0" y="5786454"/>
              <a:ext cx="2428892" cy="500066"/>
            </a:xfrm>
            <a:prstGeom prst="ellipse">
              <a:avLst/>
            </a:prstGeom>
            <a:gradFill flip="none" rotWithShape="1">
              <a:gsLst>
                <a:gs pos="0">
                  <a:srgbClr val="000000">
                    <a:lumMod val="65000"/>
                    <a:lumOff val="35000"/>
                  </a:srgbClr>
                </a:gs>
                <a:gs pos="100000">
                  <a:srgbClr val="BBE0E3">
                    <a:shade val="67500"/>
                    <a:satMod val="115000"/>
                    <a:alpha val="0"/>
                  </a:srgbClr>
                </a:gs>
              </a:gsLst>
              <a:path path="shape">
                <a:fillToRect l="50000" t="50000" r="50000" b="50000"/>
              </a:path>
              <a:tileRect/>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46" name="타원 29"/>
            <p:cNvSpPr/>
            <p:nvPr/>
          </p:nvSpPr>
          <p:spPr>
            <a:xfrm>
              <a:off x="1146149" y="5949936"/>
              <a:ext cx="1154949" cy="68938"/>
            </a:xfrm>
            <a:prstGeom prst="ellipse">
              <a:avLst/>
            </a:prstGeom>
            <a:gradFill flip="none" rotWithShape="1">
              <a:gsLst>
                <a:gs pos="0">
                  <a:srgbClr val="000000">
                    <a:lumMod val="65000"/>
                    <a:lumOff val="35000"/>
                  </a:srgbClr>
                </a:gs>
                <a:gs pos="100000">
                  <a:srgbClr val="BBE0E3">
                    <a:shade val="67500"/>
                    <a:satMod val="115000"/>
                    <a:alpha val="0"/>
                  </a:srgbClr>
                </a:gs>
              </a:gsLst>
              <a:path path="shape">
                <a:fillToRect l="50000" t="50000" r="50000" b="50000"/>
              </a:path>
              <a:tileRect/>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47" name="타원 35"/>
            <p:cNvSpPr/>
            <p:nvPr/>
          </p:nvSpPr>
          <p:spPr>
            <a:xfrm>
              <a:off x="1143971" y="5901604"/>
              <a:ext cx="1214446" cy="71438"/>
            </a:xfrm>
            <a:prstGeom prst="ellipse">
              <a:avLst/>
            </a:prstGeom>
            <a:gradFill flip="none" rotWithShape="1">
              <a:gsLst>
                <a:gs pos="0">
                  <a:srgbClr val="000000">
                    <a:lumMod val="65000"/>
                    <a:lumOff val="35000"/>
                  </a:srgbClr>
                </a:gs>
                <a:gs pos="100000">
                  <a:srgbClr val="BBE0E3">
                    <a:shade val="67500"/>
                    <a:satMod val="115000"/>
                    <a:alpha val="0"/>
                  </a:srgbClr>
                </a:gs>
              </a:gsLst>
              <a:path path="shape">
                <a:fillToRect l="50000" t="50000" r="50000" b="50000"/>
              </a:path>
              <a:tileRect/>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48" name="타원 38"/>
            <p:cNvSpPr/>
            <p:nvPr/>
          </p:nvSpPr>
          <p:spPr>
            <a:xfrm rot="21351786">
              <a:off x="1143971" y="5830166"/>
              <a:ext cx="1214446" cy="71438"/>
            </a:xfrm>
            <a:prstGeom prst="ellipse">
              <a:avLst/>
            </a:prstGeom>
            <a:gradFill flip="none" rotWithShape="1">
              <a:gsLst>
                <a:gs pos="0">
                  <a:srgbClr val="000000">
                    <a:lumMod val="65000"/>
                    <a:lumOff val="35000"/>
                  </a:srgbClr>
                </a:gs>
                <a:gs pos="100000">
                  <a:srgbClr val="BBE0E3">
                    <a:shade val="67500"/>
                    <a:satMod val="115000"/>
                    <a:alpha val="0"/>
                  </a:srgbClr>
                </a:gs>
              </a:gsLst>
              <a:path path="shape">
                <a:fillToRect l="50000" t="50000" r="50000" b="50000"/>
              </a:path>
              <a:tileRect/>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grpSp>
      <p:grpSp>
        <p:nvGrpSpPr>
          <p:cNvPr id="49" name="그룹 46"/>
          <p:cNvGrpSpPr/>
          <p:nvPr/>
        </p:nvGrpSpPr>
        <p:grpSpPr>
          <a:xfrm>
            <a:off x="428596" y="2214554"/>
            <a:ext cx="1714512" cy="3857652"/>
            <a:chOff x="428596" y="2214554"/>
            <a:chExt cx="1714512" cy="3857652"/>
          </a:xfrm>
        </p:grpSpPr>
        <p:sp>
          <p:nvSpPr>
            <p:cNvPr id="50" name="타원 47"/>
            <p:cNvSpPr/>
            <p:nvPr/>
          </p:nvSpPr>
          <p:spPr>
            <a:xfrm>
              <a:off x="428596" y="2214554"/>
              <a:ext cx="1714512" cy="3857652"/>
            </a:xfrm>
            <a:prstGeom prst="ellipse">
              <a:avLst/>
            </a:prstGeom>
            <a:solidFill>
              <a:srgbClr val="000000"/>
            </a:solidFill>
            <a:ln w="25400" cap="flat" cmpd="sng" algn="ctr">
              <a:noFill/>
              <a:prstDash val="solid"/>
            </a:ln>
            <a:effectLst/>
            <a:scene3d>
              <a:camera prst="isometricOffAxis2Right"/>
              <a:lightRig rig="threePt" dir="t"/>
            </a:scene3d>
            <a:sp3d extrusionH="234950"/>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51" name="타원 48"/>
            <p:cNvSpPr/>
            <p:nvPr/>
          </p:nvSpPr>
          <p:spPr>
            <a:xfrm>
              <a:off x="428596" y="2214554"/>
              <a:ext cx="1714512" cy="3857652"/>
            </a:xfrm>
            <a:prstGeom prst="ellipse">
              <a:avLst/>
            </a:prstGeom>
            <a:solidFill>
              <a:srgbClr val="FFFFFF"/>
            </a:solidFill>
            <a:ln w="25400" cap="flat" cmpd="sng" algn="ctr">
              <a:noFill/>
              <a:prstDash val="solid"/>
            </a:ln>
            <a:effectLst/>
            <a:scene3d>
              <a:camera prst="isometricOffAxis2Righ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52" name="타원 49"/>
            <p:cNvSpPr/>
            <p:nvPr/>
          </p:nvSpPr>
          <p:spPr>
            <a:xfrm>
              <a:off x="579410" y="2428868"/>
              <a:ext cx="1420822" cy="3357586"/>
            </a:xfrm>
            <a:prstGeom prst="ellipse">
              <a:avLst/>
            </a:prstGeom>
            <a:solidFill>
              <a:srgbClr val="000000">
                <a:lumMod val="75000"/>
                <a:lumOff val="25000"/>
              </a:srgbClr>
            </a:solidFill>
            <a:ln w="25400" cap="flat" cmpd="sng" algn="ctr">
              <a:noFill/>
              <a:prstDash val="solid"/>
            </a:ln>
            <a:effectLst/>
            <a:scene3d>
              <a:camera prst="isometricOffAxis2Righ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53" name="타원 50"/>
            <p:cNvSpPr/>
            <p:nvPr/>
          </p:nvSpPr>
          <p:spPr>
            <a:xfrm>
              <a:off x="769067" y="2857496"/>
              <a:ext cx="1088289" cy="2571768"/>
            </a:xfrm>
            <a:prstGeom prst="ellipse">
              <a:avLst/>
            </a:prstGeom>
            <a:solidFill>
              <a:srgbClr val="FFFFFF"/>
            </a:solidFill>
            <a:ln w="25400" cap="flat" cmpd="sng" algn="ctr">
              <a:noFill/>
              <a:prstDash val="solid"/>
            </a:ln>
            <a:effectLst/>
            <a:scene3d>
              <a:camera prst="isometricOffAxis2Righ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54" name="타원 51"/>
            <p:cNvSpPr/>
            <p:nvPr/>
          </p:nvSpPr>
          <p:spPr>
            <a:xfrm>
              <a:off x="928662" y="3143248"/>
              <a:ext cx="785818" cy="2025805"/>
            </a:xfrm>
            <a:prstGeom prst="ellipse">
              <a:avLst/>
            </a:prstGeom>
            <a:solidFill>
              <a:srgbClr val="000000">
                <a:lumMod val="75000"/>
                <a:lumOff val="25000"/>
              </a:srgbClr>
            </a:solidFill>
            <a:ln w="25400" cap="flat" cmpd="sng" algn="ctr">
              <a:noFill/>
              <a:prstDash val="solid"/>
            </a:ln>
            <a:effectLst/>
            <a:scene3d>
              <a:camera prst="isometricOffAxis2Righ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55" name="타원 52"/>
            <p:cNvSpPr/>
            <p:nvPr/>
          </p:nvSpPr>
          <p:spPr>
            <a:xfrm>
              <a:off x="1071538" y="3500438"/>
              <a:ext cx="500066" cy="1285884"/>
            </a:xfrm>
            <a:prstGeom prst="ellipse">
              <a:avLst/>
            </a:prstGeom>
            <a:solidFill>
              <a:srgbClr val="FFFFFF"/>
            </a:solidFill>
            <a:ln w="25400" cap="flat" cmpd="sng" algn="ctr">
              <a:noFill/>
              <a:prstDash val="solid"/>
            </a:ln>
            <a:effectLst/>
            <a:scene3d>
              <a:camera prst="isometricOffAxis2Righ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56" name="타원 53"/>
            <p:cNvSpPr/>
            <p:nvPr/>
          </p:nvSpPr>
          <p:spPr>
            <a:xfrm>
              <a:off x="1214414" y="3786190"/>
              <a:ext cx="214314" cy="714380"/>
            </a:xfrm>
            <a:prstGeom prst="ellipse">
              <a:avLst/>
            </a:prstGeom>
            <a:solidFill>
              <a:srgbClr val="000000">
                <a:lumMod val="75000"/>
                <a:lumOff val="25000"/>
              </a:srgbClr>
            </a:solidFill>
            <a:ln w="25400" cap="flat" cmpd="sng" algn="ctr">
              <a:noFill/>
              <a:prstDash val="solid"/>
            </a:ln>
            <a:effectLst/>
            <a:scene3d>
              <a:camera prst="isometricOffAxis2Righ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57" name="타원 54"/>
            <p:cNvSpPr/>
            <p:nvPr/>
          </p:nvSpPr>
          <p:spPr>
            <a:xfrm>
              <a:off x="1285852" y="3929066"/>
              <a:ext cx="71438" cy="428628"/>
            </a:xfrm>
            <a:prstGeom prst="ellipse">
              <a:avLst/>
            </a:prstGeom>
            <a:solidFill>
              <a:srgbClr val="C00000"/>
            </a:solidFill>
            <a:ln w="25400" cap="flat" cmpd="sng" algn="ctr">
              <a:noFill/>
              <a:prstDash val="solid"/>
            </a:ln>
            <a:effectLst/>
            <a:scene3d>
              <a:camera prst="isometricOffAxis2Righ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grpSp>
      <p:pic>
        <p:nvPicPr>
          <p:cNvPr id="58" name="Picture 2" descr="C:\Documents and Settings\HANA\My Documents\My Pictures\Microsoft Clip Organizer\j0425198greencopy.png"/>
          <p:cNvPicPr>
            <a:picLocks noChangeAspect="1" noChangeArrowheads="1"/>
          </p:cNvPicPr>
          <p:nvPr/>
        </p:nvPicPr>
        <p:blipFill>
          <a:blip r:embed="rId4" cstate="email"/>
          <a:srcRect/>
          <a:stretch>
            <a:fillRect/>
          </a:stretch>
        </p:blipFill>
        <p:spPr bwMode="auto">
          <a:xfrm rot="2822471">
            <a:off x="1660813" y="3206723"/>
            <a:ext cx="764226" cy="1357322"/>
          </a:xfrm>
          <a:prstGeom prst="rect">
            <a:avLst/>
          </a:prstGeom>
          <a:noFill/>
        </p:spPr>
      </p:pic>
      <p:pic>
        <p:nvPicPr>
          <p:cNvPr id="59" name="Picture 3" descr="C:\Documents and Settings\HANA\My Documents\My Pictures\Microsoft Clip Organizer\j0425198blue copy.png"/>
          <p:cNvPicPr>
            <a:picLocks noChangeAspect="1" noChangeArrowheads="1"/>
          </p:cNvPicPr>
          <p:nvPr/>
        </p:nvPicPr>
        <p:blipFill>
          <a:blip r:embed="rId5" cstate="email"/>
          <a:srcRect/>
          <a:stretch>
            <a:fillRect/>
          </a:stretch>
        </p:blipFill>
        <p:spPr bwMode="auto">
          <a:xfrm rot="3608439">
            <a:off x="1682552" y="3419614"/>
            <a:ext cx="764226" cy="1357322"/>
          </a:xfrm>
          <a:prstGeom prst="rect">
            <a:avLst/>
          </a:prstGeom>
          <a:noFill/>
        </p:spPr>
      </p:pic>
      <p:pic>
        <p:nvPicPr>
          <p:cNvPr id="60" name="Picture 4" descr="C:\Documents and Settings\HANA\My Documents\My Pictures\Microsoft Clip Organizer\j0425198 copy.png"/>
          <p:cNvPicPr>
            <a:picLocks noChangeAspect="1" noChangeArrowheads="1"/>
          </p:cNvPicPr>
          <p:nvPr/>
        </p:nvPicPr>
        <p:blipFill>
          <a:blip r:embed="rId6" cstate="email"/>
          <a:srcRect/>
          <a:stretch>
            <a:fillRect/>
          </a:stretch>
        </p:blipFill>
        <p:spPr bwMode="auto">
          <a:xfrm rot="4323353">
            <a:off x="1667114" y="3608705"/>
            <a:ext cx="764226" cy="1357322"/>
          </a:xfrm>
          <a:prstGeom prst="rect">
            <a:avLst/>
          </a:prstGeom>
          <a:noFill/>
        </p:spPr>
      </p:pic>
      <p:sp>
        <p:nvSpPr>
          <p:cNvPr id="61" name="직사각형 59"/>
          <p:cNvSpPr/>
          <p:nvPr/>
        </p:nvSpPr>
        <p:spPr>
          <a:xfrm>
            <a:off x="3182444" y="1423203"/>
            <a:ext cx="5292927" cy="523220"/>
          </a:xfrm>
          <a:prstGeom prst="rect">
            <a:avLst/>
          </a:prstGeom>
          <a:noFill/>
        </p:spPr>
        <p:txBody>
          <a:bodyPr wrap="square" lIns="91440" tIns="45720" rIns="91440" bIns="45720">
            <a:spAutoFit/>
          </a:bodyPr>
          <a:lstStyle/>
          <a:p>
            <a:r>
              <a:rPr lang="zh-CN" altLang="en-US" sz="2800" dirty="0">
                <a:latin typeface="微软雅黑" panose="020B0503020204020204" pitchFamily="34" charset="-122"/>
                <a:ea typeface="微软雅黑" panose="020B0503020204020204" pitchFamily="34" charset="-122"/>
              </a:rPr>
              <a:t>人力资源规划的目标</a:t>
            </a:r>
            <a:endParaRPr lang="en-US" altLang="ko-KR" sz="2800" dirty="0">
              <a:latin typeface="微软雅黑" panose="020B0503020204020204" pitchFamily="34" charset="-122"/>
              <a:ea typeface="微软雅黑" panose="020B0503020204020204" pitchFamily="34" charset="-122"/>
            </a:endParaRPr>
          </a:p>
        </p:txBody>
      </p:sp>
      <p:sp>
        <p:nvSpPr>
          <p:cNvPr id="62" name="직사각형 60"/>
          <p:cNvSpPr/>
          <p:nvPr/>
        </p:nvSpPr>
        <p:spPr>
          <a:xfrm>
            <a:off x="3136724" y="2217591"/>
            <a:ext cx="3649854" cy="400110"/>
          </a:xfrm>
          <a:prstGeom prst="rect">
            <a:avLst/>
          </a:prstGeom>
          <a:noFill/>
        </p:spPr>
        <p:txBody>
          <a:bodyPr wrap="square" lIns="91440" tIns="45720" rIns="91440" bIns="45720">
            <a:spAutoFit/>
          </a:bodyPr>
          <a:lstStyle/>
          <a:p>
            <a:pPr algn="ctr"/>
            <a:r>
              <a:rPr lang="zh-CN" altLang="en-US" sz="2000" dirty="0">
                <a:solidFill>
                  <a:srgbClr val="00B050"/>
                </a:solidFill>
                <a:latin typeface="微软雅黑" panose="020B0503020204020204" pitchFamily="34" charset="-122"/>
                <a:ea typeface="微软雅黑" panose="020B0503020204020204" pitchFamily="34" charset="-122"/>
              </a:rPr>
              <a:t>减低用人成本，增加竞争优势</a:t>
            </a:r>
            <a:endParaRPr lang="en-US" altLang="ko-KR" sz="2000" dirty="0">
              <a:solidFill>
                <a:srgbClr val="00B050"/>
              </a:solidFill>
              <a:latin typeface="微软雅黑" panose="020B0503020204020204" pitchFamily="34" charset="-122"/>
              <a:ea typeface="微软雅黑" panose="020B0503020204020204" pitchFamily="34" charset="-122"/>
            </a:endParaRPr>
          </a:p>
        </p:txBody>
      </p:sp>
      <p:sp>
        <p:nvSpPr>
          <p:cNvPr id="63" name="직사각형 61"/>
          <p:cNvSpPr/>
          <p:nvPr/>
        </p:nvSpPr>
        <p:spPr>
          <a:xfrm>
            <a:off x="3136723" y="2766239"/>
            <a:ext cx="3649855" cy="400110"/>
          </a:xfrm>
          <a:prstGeom prst="rect">
            <a:avLst/>
          </a:prstGeom>
          <a:noFill/>
        </p:spPr>
        <p:txBody>
          <a:bodyPr wrap="square" lIns="91440" tIns="45720" rIns="91440" bIns="45720">
            <a:spAutoFit/>
          </a:bodyPr>
          <a:lstStyle/>
          <a:p>
            <a:pPr algn="ctr"/>
            <a:r>
              <a:rPr lang="zh-CN" altLang="en-US" sz="2000" dirty="0">
                <a:solidFill>
                  <a:srgbClr val="1A2E7B"/>
                </a:solidFill>
                <a:latin typeface="微软雅黑" panose="020B0503020204020204" pitchFamily="34" charset="-122"/>
                <a:ea typeface="微软雅黑" panose="020B0503020204020204" pitchFamily="34" charset="-122"/>
              </a:rPr>
              <a:t>合理分配人力，全员适才适用</a:t>
            </a:r>
            <a:endParaRPr lang="en-US" altLang="ko-KR" sz="2000" dirty="0">
              <a:solidFill>
                <a:srgbClr val="1A2E7B"/>
              </a:solidFill>
              <a:latin typeface="微软雅黑" panose="020B0503020204020204" pitchFamily="34" charset="-122"/>
              <a:ea typeface="微软雅黑" panose="020B0503020204020204" pitchFamily="34" charset="-122"/>
            </a:endParaRPr>
          </a:p>
        </p:txBody>
      </p:sp>
      <p:sp>
        <p:nvSpPr>
          <p:cNvPr id="65" name="직사각형 63"/>
          <p:cNvSpPr/>
          <p:nvPr/>
        </p:nvSpPr>
        <p:spPr>
          <a:xfrm>
            <a:off x="3136724" y="4616957"/>
            <a:ext cx="3544595" cy="400110"/>
          </a:xfrm>
          <a:prstGeom prst="rect">
            <a:avLst/>
          </a:prstGeom>
          <a:noFill/>
        </p:spPr>
        <p:txBody>
          <a:bodyPr wrap="square" lIns="91440" tIns="45720" rIns="91440" bIns="45720">
            <a:spAutoFit/>
          </a:bodyPr>
          <a:lstStyle/>
          <a:p>
            <a:pPr algn="ctr"/>
            <a:r>
              <a:rPr lang="zh-CN" altLang="en-US" sz="2000" dirty="0">
                <a:solidFill>
                  <a:srgbClr val="C00000"/>
                </a:solidFill>
                <a:latin typeface="微软雅黑" panose="020B0503020204020204" pitchFamily="34" charset="-122"/>
                <a:ea typeface="微软雅黑" panose="020B0503020204020204" pitchFamily="34" charset="-122"/>
              </a:rPr>
              <a:t>适应组织发展，完成战略目标</a:t>
            </a:r>
            <a:endParaRPr lang="en-US" altLang="ko-KR" sz="2000" dirty="0">
              <a:solidFill>
                <a:srgbClr val="C00000"/>
              </a:solidFill>
              <a:latin typeface="微软雅黑" panose="020B0503020204020204" pitchFamily="34" charset="-122"/>
              <a:ea typeface="微软雅黑" panose="020B0503020204020204" pitchFamily="34" charset="-122"/>
            </a:endParaRPr>
          </a:p>
        </p:txBody>
      </p:sp>
      <p:sp>
        <p:nvSpPr>
          <p:cNvPr id="66" name="직사각형 64"/>
          <p:cNvSpPr/>
          <p:nvPr/>
        </p:nvSpPr>
        <p:spPr>
          <a:xfrm>
            <a:off x="3136723" y="5121785"/>
            <a:ext cx="3532253" cy="400110"/>
          </a:xfrm>
          <a:prstGeom prst="rect">
            <a:avLst/>
          </a:prstGeom>
          <a:noFill/>
        </p:spPr>
        <p:txBody>
          <a:bodyPr wrap="square" lIns="91440" tIns="45720" rIns="91440" bIns="45720">
            <a:spAutoFit/>
          </a:bodyPr>
          <a:lstStyle/>
          <a:p>
            <a:r>
              <a:rPr lang="zh-CN" altLang="en-US" sz="2000" dirty="0">
                <a:latin typeface="微软雅黑" panose="020B0503020204020204" pitchFamily="34" charset="-122"/>
                <a:ea typeface="微软雅黑" panose="020B0503020204020204" pitchFamily="34" charset="-122"/>
              </a:rPr>
              <a:t>满足员工需求，协助员工发展</a:t>
            </a:r>
            <a:endParaRPr lang="en-US" altLang="ko-KR" sz="2000" dirty="0" smtClean="0">
              <a:latin typeface="微软雅黑" panose="020B0503020204020204" pitchFamily="34" charset="-122"/>
              <a:ea typeface="微软雅黑" panose="020B0503020204020204" pitchFamily="34" charset="-122"/>
            </a:endParaRPr>
          </a:p>
        </p:txBody>
      </p:sp>
      <p:sp>
        <p:nvSpPr>
          <p:cNvPr id="2" name="文本框 1"/>
          <p:cNvSpPr txBox="1"/>
          <p:nvPr/>
        </p:nvSpPr>
        <p:spPr>
          <a:xfrm>
            <a:off x="240665" y="6397625"/>
            <a:ext cx="7489825" cy="365760"/>
          </a:xfrm>
          <a:prstGeom prst="rect">
            <a:avLst/>
          </a:prstGeom>
          <a:noFill/>
        </p:spPr>
        <p:txBody>
          <a:bodyPr wrap="square" rtlCol="0">
            <a:spAutoFit/>
          </a:bodyPr>
          <a:p>
            <a:pPr algn="ctr"/>
            <a:r>
              <a:rPr lang="zh-CN" altLang="en-US">
                <a:sym typeface="+mn-ea"/>
              </a:rPr>
              <a:t>亮亮图文旗舰店  https://liangliangtuwen.tmall.com</a:t>
            </a:r>
            <a:endParaRPr lang="zh-CN" altLang="en-US"/>
          </a:p>
        </p:txBody>
      </p:sp>
    </p:spTree>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10251" name="Rectangle 11"/>
          <p:cNvSpPr>
            <a:spLocks noChangeArrowheads="1"/>
          </p:cNvSpPr>
          <p:nvPr/>
        </p:nvSpPr>
        <p:spPr bwMode="auto">
          <a:xfrm>
            <a:off x="403225" y="1348105"/>
            <a:ext cx="5753100" cy="3587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defTabSz="801370"/>
            <a:r>
              <a:rPr lang="zh-CN" altLang="en-US" sz="2400" b="1" dirty="0">
                <a:latin typeface="微软雅黑" panose="020B0503020204020204" pitchFamily="34" charset="-122"/>
                <a:ea typeface="微软雅黑" panose="020B0503020204020204" pitchFamily="34" charset="-122"/>
              </a:rPr>
              <a:t>新解木桶理论与企业培训的重点 </a:t>
            </a:r>
            <a:endParaRPr lang="de-DE" altLang="zh-CN" sz="2400" b="1" dirty="0">
              <a:latin typeface="微软雅黑" panose="020B0503020204020204" pitchFamily="34" charset="-122"/>
              <a:ea typeface="微软雅黑" panose="020B0503020204020204" pitchFamily="34" charset="-122"/>
            </a:endParaRPr>
          </a:p>
        </p:txBody>
      </p:sp>
      <p:sp>
        <p:nvSpPr>
          <p:cNvPr id="10252" name="Rectangle 12"/>
          <p:cNvSpPr>
            <a:spLocks noChangeArrowheads="1"/>
          </p:cNvSpPr>
          <p:nvPr/>
        </p:nvSpPr>
        <p:spPr bwMode="auto">
          <a:xfrm>
            <a:off x="403225" y="2372043"/>
            <a:ext cx="5035339" cy="288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p>
            <a:pPr marL="342900" indent="-342900" eaLnBrk="1" hangingPunct="1">
              <a:lnSpc>
                <a:spcPct val="150000"/>
              </a:lnSpc>
              <a:spcBef>
                <a:spcPts val="0"/>
              </a:spcBef>
              <a:spcAft>
                <a:spcPts val="600"/>
              </a:spcAft>
              <a:buClr>
                <a:schemeClr val="accent1"/>
              </a:buClr>
              <a:buFont typeface="Arial" panose="020B0604020202020204" pitchFamily="34" charset="0"/>
              <a:buChar char="•"/>
            </a:pPr>
            <a:r>
              <a:rPr lang="zh-CN" altLang="en-US" sz="2000" dirty="0">
                <a:latin typeface="微软雅黑" panose="020B0503020204020204" pitchFamily="34" charset="-122"/>
                <a:ea typeface="微软雅黑" panose="020B0503020204020204" pitchFamily="34" charset="-122"/>
              </a:rPr>
              <a:t>企业培训究竟是该“奖优”还是“罚劣”，或者是同时进行，一直争论不休</a:t>
            </a:r>
            <a:r>
              <a:rPr lang="zh-CN" altLang="en-US"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marL="342900" indent="-342900" eaLnBrk="1" hangingPunct="1">
              <a:lnSpc>
                <a:spcPct val="150000"/>
              </a:lnSpc>
              <a:spcBef>
                <a:spcPts val="0"/>
              </a:spcBef>
              <a:spcAft>
                <a:spcPts val="600"/>
              </a:spcAft>
              <a:buClr>
                <a:schemeClr val="accent1"/>
              </a:buClr>
              <a:buFont typeface="Arial" panose="020B0604020202020204" pitchFamily="34" charset="0"/>
              <a:buChar char="•"/>
            </a:pPr>
            <a:r>
              <a:rPr lang="zh-CN" altLang="en-US" sz="2000" dirty="0" smtClean="0">
                <a:latin typeface="微软雅黑" panose="020B0503020204020204" pitchFamily="34" charset="-122"/>
                <a:ea typeface="微软雅黑" panose="020B0503020204020204" pitchFamily="34" charset="-122"/>
              </a:rPr>
              <a:t>孰</a:t>
            </a:r>
            <a:r>
              <a:rPr lang="zh-CN" altLang="en-US" sz="2000" dirty="0">
                <a:latin typeface="微软雅黑" panose="020B0503020204020204" pitchFamily="34" charset="-122"/>
                <a:ea typeface="微软雅黑" panose="020B0503020204020204" pitchFamily="34" charset="-122"/>
              </a:rPr>
              <a:t>是孰非，不可一概而论</a:t>
            </a:r>
            <a:r>
              <a:rPr lang="zh-CN" altLang="en-US"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marL="342900" indent="-342900" eaLnBrk="1" hangingPunct="1">
              <a:lnSpc>
                <a:spcPct val="150000"/>
              </a:lnSpc>
              <a:spcBef>
                <a:spcPts val="0"/>
              </a:spcBef>
              <a:spcAft>
                <a:spcPts val="600"/>
              </a:spcAft>
              <a:buClr>
                <a:schemeClr val="accent1"/>
              </a:buClr>
              <a:buFont typeface="Arial" panose="020B0604020202020204" pitchFamily="34" charset="0"/>
              <a:buChar char="•"/>
            </a:pPr>
            <a:r>
              <a:rPr lang="zh-CN" altLang="en-US" sz="2000" dirty="0" smtClean="0">
                <a:latin typeface="微软雅黑" panose="020B0503020204020204" pitchFamily="34" charset="-122"/>
                <a:ea typeface="微软雅黑" panose="020B0503020204020204" pitchFamily="34" charset="-122"/>
              </a:rPr>
              <a:t>企业</a:t>
            </a:r>
            <a:r>
              <a:rPr lang="zh-CN" altLang="en-US" sz="2000" dirty="0">
                <a:latin typeface="微软雅黑" panose="020B0503020204020204" pitchFamily="34" charset="-122"/>
                <a:ea typeface="微软雅黑" panose="020B0503020204020204" pitchFamily="34" charset="-122"/>
              </a:rPr>
              <a:t>培训的重点应视企业的发展阶段而</a:t>
            </a:r>
            <a:r>
              <a:rPr lang="zh-CN" altLang="en-US" sz="2000" dirty="0" smtClean="0">
                <a:latin typeface="微软雅黑" panose="020B0503020204020204" pitchFamily="34" charset="-122"/>
                <a:ea typeface="微软雅黑" panose="020B0503020204020204" pitchFamily="34" charset="-122"/>
              </a:rPr>
              <a:t>定。</a:t>
            </a:r>
            <a:endParaRPr lang="en-US" altLang="zh-CN" sz="2000" dirty="0" smtClean="0">
              <a:latin typeface="微软雅黑" panose="020B0503020204020204" pitchFamily="34" charset="-122"/>
              <a:ea typeface="微软雅黑" panose="020B0503020204020204" pitchFamily="34" charset="-122"/>
            </a:endParaRPr>
          </a:p>
          <a:p>
            <a:pPr marL="342900" indent="-342900" eaLnBrk="1" hangingPunct="1">
              <a:lnSpc>
                <a:spcPct val="150000"/>
              </a:lnSpc>
              <a:spcBef>
                <a:spcPts val="0"/>
              </a:spcBef>
              <a:spcAft>
                <a:spcPts val="600"/>
              </a:spcAft>
              <a:buClr>
                <a:schemeClr val="accent1"/>
              </a:buClr>
              <a:buFont typeface="Arial" panose="020B0604020202020204" pitchFamily="34" charset="0"/>
              <a:buChar char="•"/>
            </a:pPr>
            <a:r>
              <a:rPr lang="zh-CN" altLang="en-US" sz="2000" dirty="0" smtClean="0">
                <a:latin typeface="微软雅黑" panose="020B0503020204020204" pitchFamily="34" charset="-122"/>
                <a:ea typeface="微软雅黑" panose="020B0503020204020204" pitchFamily="34" charset="-122"/>
              </a:rPr>
              <a:t>以下</a:t>
            </a:r>
            <a:r>
              <a:rPr lang="zh-CN" altLang="en-US" sz="2000" dirty="0">
                <a:latin typeface="微软雅黑" panose="020B0503020204020204" pitchFamily="34" charset="-122"/>
                <a:ea typeface="微软雅黑" panose="020B0503020204020204" pitchFamily="34" charset="-122"/>
              </a:rPr>
              <a:t>用不同版本的木桶理论加于说明。 </a:t>
            </a:r>
            <a:endParaRPr lang="zh-CN" altLang="en-US" sz="2000" dirty="0">
              <a:latin typeface="微软雅黑" panose="020B0503020204020204" pitchFamily="34" charset="-122"/>
              <a:ea typeface="微软雅黑" panose="020B0503020204020204" pitchFamily="34" charset="-122"/>
            </a:endParaRPr>
          </a:p>
        </p:txBody>
      </p:sp>
      <p:sp>
        <p:nvSpPr>
          <p:cNvPr id="15" name="标题 4"/>
          <p:cNvSpPr>
            <a:spLocks noGrp="1"/>
          </p:cNvSpPr>
          <p:nvPr>
            <p:ph type="title"/>
          </p:nvPr>
        </p:nvSpPr>
        <p:spPr>
          <a:xfrm>
            <a:off x="403225" y="230188"/>
            <a:ext cx="5945188" cy="600075"/>
          </a:xfrm>
        </p:spPr>
        <p:txBody>
          <a:bodyPr/>
          <a:lstStyle/>
          <a:p>
            <a:pPr marL="571500" indent="-571500">
              <a:buFont typeface="+mj-ea"/>
              <a:buAutoNum type="ea1JpnChsDbPeriod" startAt="2"/>
            </a:pPr>
            <a:r>
              <a:rPr lang="zh-CN" altLang="en-US" sz="2800" dirty="0">
                <a:latin typeface="微软雅黑" panose="020B0503020204020204" pitchFamily="34" charset="-122"/>
                <a:ea typeface="微软雅黑" panose="020B0503020204020204" pitchFamily="34" charset="-122"/>
              </a:rPr>
              <a:t>人力资源管理的主要职能</a:t>
            </a:r>
            <a:endParaRPr lang="zh-CN" altLang="en-US" sz="2800" dirty="0">
              <a:latin typeface="微软雅黑" panose="020B0503020204020204" pitchFamily="34" charset="-122"/>
              <a:ea typeface="微软雅黑" panose="020B0503020204020204" pitchFamily="34" charset="-122"/>
            </a:endParaRPr>
          </a:p>
        </p:txBody>
      </p:sp>
      <p:pic>
        <p:nvPicPr>
          <p:cNvPr id="7" name="Picture 2"/>
          <p:cNvPicPr>
            <a:picLocks noChangeAspect="1" noChangeArrowheads="1"/>
          </p:cNvPicPr>
          <p:nvPr/>
        </p:nvPicPr>
        <p:blipFill>
          <a:blip r:embed="rId1" cstate="print"/>
          <a:stretch>
            <a:fillRect/>
          </a:stretch>
        </p:blipFill>
        <p:spPr bwMode="auto">
          <a:xfrm>
            <a:off x="6091998" y="2372043"/>
            <a:ext cx="3020418" cy="288575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2" presetClass="path" presetSubtype="0" repeatCount="indefinite" decel="50000" autoRev="1" fill="hold" nodeType="afterEffect">
                                  <p:stCondLst>
                                    <p:cond delay="0"/>
                                  </p:stCondLst>
                                  <p:childTnLst>
                                    <p:animMotion origin="layout" path="M 0 2.22222E-6 L 0 0.03495 " pathEditMode="relative" rAng="0" ptsTypes="AA">
                                      <p:cBhvr>
                                        <p:cTn id="12" dur="2600" fill="hold"/>
                                        <p:tgtEl>
                                          <p:spTgt spid="7"/>
                                        </p:tgtEl>
                                        <p:attrNameLst>
                                          <p:attrName>ppt_x</p:attrName>
                                          <p:attrName>ppt_y</p:attrName>
                                        </p:attrNameLst>
                                      </p:cBhvr>
                                      <p:rCtr x="0" y="17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
          <p:cNvGrpSpPr/>
          <p:nvPr/>
        </p:nvGrpSpPr>
        <p:grpSpPr bwMode="auto">
          <a:xfrm>
            <a:off x="468313" y="1722120"/>
            <a:ext cx="8207375" cy="4709159"/>
            <a:chOff x="295" y="1117"/>
            <a:chExt cx="5170" cy="2284"/>
          </a:xfrm>
        </p:grpSpPr>
        <p:sp>
          <p:nvSpPr>
            <p:cNvPr id="28" name="Rectangle 3"/>
            <p:cNvSpPr>
              <a:spLocks noChangeArrowheads="1"/>
            </p:cNvSpPr>
            <p:nvPr/>
          </p:nvSpPr>
          <p:spPr bwMode="auto">
            <a:xfrm>
              <a:off x="397" y="3225"/>
              <a:ext cx="4924" cy="176"/>
            </a:xfrm>
            <a:prstGeom prst="rect">
              <a:avLst/>
            </a:prstGeom>
            <a:gradFill rotWithShape="1">
              <a:gsLst>
                <a:gs pos="0">
                  <a:srgbClr val="000000">
                    <a:alpha val="60001"/>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9" name="AutoShape 4" descr="深色上对角线"/>
            <p:cNvSpPr>
              <a:spLocks noChangeArrowheads="1"/>
            </p:cNvSpPr>
            <p:nvPr/>
          </p:nvSpPr>
          <p:spPr bwMode="auto">
            <a:xfrm>
              <a:off x="295" y="1117"/>
              <a:ext cx="5170" cy="2177"/>
            </a:xfrm>
            <a:prstGeom prst="roundRect">
              <a:avLst>
                <a:gd name="adj" fmla="val 7167"/>
              </a:avLst>
            </a:prstGeom>
            <a:pattFill prst="dkUpDiag">
              <a:fgClr>
                <a:srgbClr val="F8F8F8"/>
              </a:fgClr>
              <a:bgClr>
                <a:srgbClr val="DDDDDD"/>
              </a:bgClr>
            </a:patt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15" name="标题 4"/>
          <p:cNvSpPr>
            <a:spLocks noGrp="1"/>
          </p:cNvSpPr>
          <p:nvPr>
            <p:ph type="title"/>
          </p:nvPr>
        </p:nvSpPr>
        <p:spPr>
          <a:xfrm>
            <a:off x="403225" y="230188"/>
            <a:ext cx="5945188" cy="600075"/>
          </a:xfrm>
        </p:spPr>
        <p:txBody>
          <a:bodyPr/>
          <a:lstStyle/>
          <a:p>
            <a:pPr marL="571500" indent="-571500">
              <a:buFont typeface="+mj-ea"/>
              <a:buAutoNum type="ea1JpnChsDbPeriod" startAt="2"/>
            </a:pPr>
            <a:r>
              <a:rPr lang="zh-CN" altLang="en-US" sz="2800" dirty="0">
                <a:latin typeface="微软雅黑" panose="020B0503020204020204" pitchFamily="34" charset="-122"/>
                <a:ea typeface="微软雅黑" panose="020B0503020204020204" pitchFamily="34" charset="-122"/>
              </a:rPr>
              <a:t>人力资源管理的主要职能</a:t>
            </a:r>
            <a:endParaRPr lang="zh-CN" altLang="en-US" sz="2800" dirty="0">
              <a:latin typeface="微软雅黑" panose="020B0503020204020204" pitchFamily="34" charset="-122"/>
              <a:ea typeface="微软雅黑" panose="020B0503020204020204" pitchFamily="34" charset="-122"/>
            </a:endParaRPr>
          </a:p>
        </p:txBody>
      </p:sp>
      <p:grpSp>
        <p:nvGrpSpPr>
          <p:cNvPr id="3" name="组合 2"/>
          <p:cNvGrpSpPr/>
          <p:nvPr/>
        </p:nvGrpSpPr>
        <p:grpSpPr>
          <a:xfrm>
            <a:off x="1478280" y="2026920"/>
            <a:ext cx="6400800" cy="4160520"/>
            <a:chOff x="1478280" y="1905000"/>
            <a:chExt cx="6400800" cy="4160520"/>
          </a:xfrm>
        </p:grpSpPr>
        <p:sp>
          <p:nvSpPr>
            <p:cNvPr id="8" name="AutoShape 20"/>
            <p:cNvSpPr>
              <a:spLocks noChangeArrowheads="1"/>
            </p:cNvSpPr>
            <p:nvPr/>
          </p:nvSpPr>
          <p:spPr bwMode="auto">
            <a:xfrm>
              <a:off x="1478280" y="2362200"/>
              <a:ext cx="2209800" cy="3703320"/>
            </a:xfrm>
            <a:prstGeom prst="roundRect">
              <a:avLst>
                <a:gd name="adj" fmla="val 16667"/>
              </a:avLst>
            </a:prstGeom>
            <a:solidFill>
              <a:schemeClr val="bg2">
                <a:lumMod val="40000"/>
                <a:lumOff val="60000"/>
              </a:schemeClr>
            </a:solidFill>
            <a:ln w="2857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 name="AutoShape 21"/>
            <p:cNvSpPr>
              <a:spLocks noChangeArrowheads="1"/>
            </p:cNvSpPr>
            <p:nvPr/>
          </p:nvSpPr>
          <p:spPr bwMode="auto">
            <a:xfrm>
              <a:off x="5669280" y="2362200"/>
              <a:ext cx="2209800" cy="3703320"/>
            </a:xfrm>
            <a:prstGeom prst="roundRect">
              <a:avLst>
                <a:gd name="adj" fmla="val 16667"/>
              </a:avLst>
            </a:prstGeom>
            <a:solidFill>
              <a:schemeClr val="bg2">
                <a:lumMod val="40000"/>
                <a:lumOff val="60000"/>
              </a:schemeClr>
            </a:solidFill>
            <a:ln w="2857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 name="Rectangle 22"/>
            <p:cNvSpPr>
              <a:spLocks noChangeArrowheads="1"/>
            </p:cNvSpPr>
            <p:nvPr/>
          </p:nvSpPr>
          <p:spPr bwMode="auto">
            <a:xfrm>
              <a:off x="1859280" y="4998720"/>
              <a:ext cx="1511300" cy="714375"/>
            </a:xfrm>
            <a:prstGeom prst="rect">
              <a:avLst/>
            </a:prstGeom>
            <a:solidFill>
              <a:srgbClr val="FFFFFF"/>
            </a:solidFill>
            <a:ln w="952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762000" eaLnBrk="0" fontAlgn="auto" latinLnBrk="0" hangingPunct="0">
                <a:lnSpc>
                  <a:spcPct val="100000"/>
                </a:lnSpc>
                <a:spcBef>
                  <a:spcPct val="30000"/>
                </a:spcBef>
                <a:spcAft>
                  <a:spcPts val="0"/>
                </a:spcAft>
                <a:buClrTx/>
                <a:buSzTx/>
                <a:buFontTx/>
                <a:buNone/>
                <a:defRPr/>
              </a:pPr>
              <a:r>
                <a:rPr kumimoji="0" lang="zh-CN" altLang="en-US" sz="200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rPr>
                <a:t>三类培训</a:t>
              </a:r>
              <a:endParaRPr kumimoji="0" lang="zh-CN" altLang="en-US" sz="200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1" name="Rectangle 23"/>
            <p:cNvSpPr>
              <a:spLocks noChangeArrowheads="1"/>
            </p:cNvSpPr>
            <p:nvPr/>
          </p:nvSpPr>
          <p:spPr bwMode="auto">
            <a:xfrm>
              <a:off x="1874520" y="1905000"/>
              <a:ext cx="1454150" cy="438150"/>
            </a:xfrm>
            <a:prstGeom prst="rect">
              <a:avLst/>
            </a:prstGeom>
            <a:noFill/>
            <a:ln w="2857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762000" eaLnBrk="0" fontAlgn="auto" latinLnBrk="0" hangingPunct="0">
                <a:lnSpc>
                  <a:spcPct val="100000"/>
                </a:lnSpc>
                <a:spcBef>
                  <a:spcPct val="30000"/>
                </a:spcBef>
                <a:spcAft>
                  <a:spcPts val="0"/>
                </a:spcAft>
                <a:buClrTx/>
                <a:buSzTx/>
                <a:buFontTx/>
                <a:buNone/>
                <a:defRPr/>
              </a:pPr>
              <a:r>
                <a:rPr kumimoji="0" lang="en-US" altLang="zh-CN" sz="2000" b="1" i="0" u="none" strike="noStrike" kern="0" cap="none" spc="0" normalizeH="0" baseline="0" noProof="0" dirty="0" smtClean="0">
                  <a:ln>
                    <a:noFill/>
                  </a:ln>
                  <a:solidFill>
                    <a:srgbClr val="000000"/>
                  </a:solidFill>
                  <a:effectLst/>
                  <a:uLnTx/>
                  <a:uFillTx/>
                  <a:latin typeface="+mj-lt"/>
                  <a:ea typeface="微软雅黑" panose="020B0503020204020204" pitchFamily="34" charset="-122"/>
                </a:rPr>
                <a:t>IBM</a:t>
              </a:r>
              <a:endParaRPr kumimoji="0" lang="en-US" altLang="zh-CN" sz="2000" b="1" i="0" u="none" strike="noStrike" kern="0" cap="none" spc="0" normalizeH="0" baseline="0" noProof="0" dirty="0" smtClean="0">
                <a:ln>
                  <a:noFill/>
                </a:ln>
                <a:solidFill>
                  <a:srgbClr val="000000"/>
                </a:solidFill>
                <a:effectLst/>
                <a:uLnTx/>
                <a:uFillTx/>
                <a:latin typeface="+mj-lt"/>
                <a:ea typeface="微软雅黑" panose="020B0503020204020204" pitchFamily="34" charset="-122"/>
              </a:endParaRPr>
            </a:p>
          </p:txBody>
        </p:sp>
        <p:sp>
          <p:nvSpPr>
            <p:cNvPr id="12" name="Rectangle 24"/>
            <p:cNvSpPr>
              <a:spLocks noChangeArrowheads="1"/>
            </p:cNvSpPr>
            <p:nvPr/>
          </p:nvSpPr>
          <p:spPr bwMode="auto">
            <a:xfrm>
              <a:off x="1859280" y="3779520"/>
              <a:ext cx="1511300" cy="714375"/>
            </a:xfrm>
            <a:prstGeom prst="rect">
              <a:avLst/>
            </a:prstGeom>
            <a:solidFill>
              <a:srgbClr val="FFFFFF"/>
            </a:solidFill>
            <a:ln w="952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defRPr/>
              </a:pPr>
              <a:r>
                <a:rPr kumimoji="1"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注重“行动”</a:t>
              </a:r>
              <a:endParaRPr kumimoji="1"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4" name="Rectangle 25"/>
            <p:cNvSpPr>
              <a:spLocks noChangeArrowheads="1"/>
            </p:cNvSpPr>
            <p:nvPr/>
          </p:nvSpPr>
          <p:spPr bwMode="auto">
            <a:xfrm>
              <a:off x="1859280" y="2590800"/>
              <a:ext cx="1511300" cy="714375"/>
            </a:xfrm>
            <a:prstGeom prst="rect">
              <a:avLst/>
            </a:prstGeom>
            <a:solidFill>
              <a:srgbClr val="FFFFFF"/>
            </a:solidFill>
            <a:ln w="952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defRPr/>
              </a:pPr>
              <a:r>
                <a:rPr kumimoji="1"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管理与激励</a:t>
              </a:r>
              <a:endParaRPr kumimoji="1"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1" hangingPunct="1">
                <a:lnSpc>
                  <a:spcPct val="100000"/>
                </a:lnSpc>
                <a:spcBef>
                  <a:spcPts val="0"/>
                </a:spcBef>
                <a:spcAft>
                  <a:spcPts val="0"/>
                </a:spcAft>
                <a:buClrTx/>
                <a:buSzTx/>
                <a:buFontTx/>
                <a:buNone/>
                <a:defRPr/>
              </a:pPr>
              <a:r>
                <a:rPr kumimoji="1"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并重</a:t>
              </a:r>
              <a:endParaRPr kumimoji="1"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6" name="Rectangle 26"/>
            <p:cNvSpPr>
              <a:spLocks noChangeArrowheads="1"/>
            </p:cNvSpPr>
            <p:nvPr/>
          </p:nvSpPr>
          <p:spPr bwMode="auto">
            <a:xfrm>
              <a:off x="6050280" y="1905000"/>
              <a:ext cx="1454150" cy="444500"/>
            </a:xfrm>
            <a:prstGeom prst="rect">
              <a:avLst/>
            </a:prstGeom>
            <a:noFill/>
            <a:ln w="2857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762000" eaLnBrk="0" fontAlgn="auto" latinLnBrk="0" hangingPunct="0">
                <a:lnSpc>
                  <a:spcPct val="100000"/>
                </a:lnSpc>
                <a:spcBef>
                  <a:spcPct val="30000"/>
                </a:spcBef>
                <a:spcAft>
                  <a:spcPts val="0"/>
                </a:spcAft>
                <a:buClrTx/>
                <a:buSzTx/>
                <a:buFontTx/>
                <a:buNone/>
                <a:defRPr/>
              </a:pPr>
              <a:r>
                <a:rPr kumimoji="0" lang="zh-CN" altLang="en-US"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联想</a:t>
              </a:r>
              <a:endParaRPr kumimoji="0" lang="zh-CN" altLang="en-US"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7" name="Rectangle 27"/>
            <p:cNvSpPr>
              <a:spLocks noChangeArrowheads="1"/>
            </p:cNvSpPr>
            <p:nvPr/>
          </p:nvSpPr>
          <p:spPr bwMode="auto">
            <a:xfrm>
              <a:off x="6050280" y="2667000"/>
              <a:ext cx="1511300" cy="714375"/>
            </a:xfrm>
            <a:prstGeom prst="rect">
              <a:avLst/>
            </a:prstGeom>
            <a:solidFill>
              <a:srgbClr val="FFFFFF"/>
            </a:solidFill>
            <a:ln w="952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defRPr/>
              </a:pPr>
              <a:r>
                <a:rPr kumimoji="1" lang="zh-CN" altLang="en-US" sz="200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企业文化与</a:t>
              </a:r>
              <a:endParaRPr kumimoji="1" lang="en-US" altLang="zh-CN" sz="200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1" hangingPunct="1">
                <a:lnSpc>
                  <a:spcPct val="100000"/>
                </a:lnSpc>
                <a:spcBef>
                  <a:spcPts val="0"/>
                </a:spcBef>
                <a:spcAft>
                  <a:spcPts val="0"/>
                </a:spcAft>
                <a:buClrTx/>
                <a:buSzTx/>
                <a:buFontTx/>
                <a:buNone/>
                <a:defRPr/>
              </a:pPr>
              <a:r>
                <a:rPr kumimoji="1" lang="zh-CN" altLang="en-US" sz="200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目标并重</a:t>
              </a:r>
              <a:endParaRPr kumimoji="1" lang="zh-CN" altLang="en-US" sz="200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8" name="Rectangle 28"/>
            <p:cNvSpPr>
              <a:spLocks noChangeArrowheads="1"/>
            </p:cNvSpPr>
            <p:nvPr/>
          </p:nvSpPr>
          <p:spPr bwMode="auto">
            <a:xfrm>
              <a:off x="6050280" y="3855720"/>
              <a:ext cx="1511300" cy="714375"/>
            </a:xfrm>
            <a:prstGeom prst="rect">
              <a:avLst/>
            </a:prstGeom>
            <a:solidFill>
              <a:srgbClr val="FFFFFF"/>
            </a:solidFill>
            <a:ln w="952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defRPr/>
              </a:pPr>
              <a:r>
                <a:rPr kumimoji="1"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注重“观念”</a:t>
              </a:r>
              <a:endParaRPr kumimoji="1"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9" name="Rectangle 29"/>
            <p:cNvSpPr>
              <a:spLocks noChangeArrowheads="1"/>
            </p:cNvSpPr>
            <p:nvPr/>
          </p:nvSpPr>
          <p:spPr bwMode="auto">
            <a:xfrm>
              <a:off x="6050280" y="4998720"/>
              <a:ext cx="1511300" cy="714375"/>
            </a:xfrm>
            <a:prstGeom prst="rect">
              <a:avLst/>
            </a:prstGeom>
            <a:solidFill>
              <a:srgbClr val="FFFFFF"/>
            </a:solidFill>
            <a:ln w="952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defRPr/>
              </a:pPr>
              <a:r>
                <a:rPr kumimoji="1"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培训四阶段</a:t>
              </a:r>
              <a:endParaRPr kumimoji="1"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0" name="Line 30"/>
            <p:cNvSpPr>
              <a:spLocks noChangeShapeType="1"/>
            </p:cNvSpPr>
            <p:nvPr/>
          </p:nvSpPr>
          <p:spPr bwMode="auto">
            <a:xfrm>
              <a:off x="3992880" y="3124200"/>
              <a:ext cx="1458913" cy="1588"/>
            </a:xfrm>
            <a:prstGeom prst="line">
              <a:avLst/>
            </a:prstGeom>
            <a:noFill/>
            <a:ln w="28575">
              <a:solidFill>
                <a:schemeClr val="bg2">
                  <a:lumMod val="60000"/>
                  <a:lumOff val="40000"/>
                </a:schemeClr>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1" name="Line 31"/>
            <p:cNvSpPr>
              <a:spLocks noChangeShapeType="1"/>
            </p:cNvSpPr>
            <p:nvPr/>
          </p:nvSpPr>
          <p:spPr bwMode="auto">
            <a:xfrm>
              <a:off x="3992880" y="4419600"/>
              <a:ext cx="1481138" cy="1588"/>
            </a:xfrm>
            <a:prstGeom prst="line">
              <a:avLst/>
            </a:prstGeom>
            <a:noFill/>
            <a:ln w="28575">
              <a:solidFill>
                <a:schemeClr val="bg2">
                  <a:lumMod val="60000"/>
                  <a:lumOff val="40000"/>
                </a:schemeClr>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2" name="Line 32"/>
            <p:cNvSpPr>
              <a:spLocks noChangeShapeType="1"/>
            </p:cNvSpPr>
            <p:nvPr/>
          </p:nvSpPr>
          <p:spPr bwMode="auto">
            <a:xfrm>
              <a:off x="3992880" y="5638800"/>
              <a:ext cx="1481138" cy="1588"/>
            </a:xfrm>
            <a:prstGeom prst="line">
              <a:avLst/>
            </a:prstGeom>
            <a:noFill/>
            <a:ln w="28575">
              <a:solidFill>
                <a:schemeClr val="bg2">
                  <a:lumMod val="60000"/>
                  <a:lumOff val="40000"/>
                </a:schemeClr>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3" name="Rectangle 35"/>
            <p:cNvSpPr>
              <a:spLocks noChangeArrowheads="1"/>
            </p:cNvSpPr>
            <p:nvPr/>
          </p:nvSpPr>
          <p:spPr bwMode="auto">
            <a:xfrm>
              <a:off x="3992880" y="2590800"/>
              <a:ext cx="1454150" cy="444500"/>
            </a:xfrm>
            <a:prstGeom prst="rect">
              <a:avLst/>
            </a:prstGeom>
            <a:solidFill>
              <a:srgbClr val="FFFFFF"/>
            </a:solidFill>
            <a:ln w="2857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762000" eaLnBrk="0" fontAlgn="auto" latinLnBrk="0" hangingPunct="0">
                <a:lnSpc>
                  <a:spcPct val="100000"/>
                </a:lnSpc>
                <a:spcBef>
                  <a:spcPct val="30000"/>
                </a:spcBef>
                <a:spcAft>
                  <a:spcPts val="0"/>
                </a:spcAft>
                <a:buClrTx/>
                <a:buSzTx/>
                <a:buFontTx/>
                <a:buNone/>
                <a:defRPr/>
              </a:pPr>
              <a:r>
                <a:rPr kumimoji="0" lang="zh-CN" altLang="en-US" sz="200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rPr>
                <a:t>培训环境</a:t>
              </a:r>
              <a:endParaRPr kumimoji="0" lang="zh-CN" altLang="en-US" sz="200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24" name="Rectangle 36"/>
            <p:cNvSpPr>
              <a:spLocks noChangeArrowheads="1"/>
            </p:cNvSpPr>
            <p:nvPr/>
          </p:nvSpPr>
          <p:spPr bwMode="auto">
            <a:xfrm>
              <a:off x="3992880" y="3810000"/>
              <a:ext cx="1454150" cy="444500"/>
            </a:xfrm>
            <a:prstGeom prst="rect">
              <a:avLst/>
            </a:prstGeom>
            <a:solidFill>
              <a:srgbClr val="FFFFFF"/>
            </a:solidFill>
            <a:ln w="2857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762000" eaLnBrk="0" fontAlgn="auto" latinLnBrk="0" hangingPunct="0">
                <a:lnSpc>
                  <a:spcPct val="100000"/>
                </a:lnSpc>
                <a:spcBef>
                  <a:spcPct val="30000"/>
                </a:spcBef>
                <a:spcAft>
                  <a:spcPts val="0"/>
                </a:spcAft>
                <a:buClrTx/>
                <a:buSzTx/>
                <a:buFontTx/>
                <a:buNone/>
                <a:defRPr/>
              </a:pPr>
              <a:r>
                <a:rPr kumimoji="0" lang="zh-CN" altLang="en-US" sz="200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rPr>
                <a:t>培训形式</a:t>
              </a:r>
              <a:endParaRPr kumimoji="0" lang="zh-CN" altLang="en-US" sz="200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25" name="Rectangle 37"/>
            <p:cNvSpPr>
              <a:spLocks noChangeArrowheads="1"/>
            </p:cNvSpPr>
            <p:nvPr/>
          </p:nvSpPr>
          <p:spPr bwMode="auto">
            <a:xfrm>
              <a:off x="3992880" y="5029200"/>
              <a:ext cx="1454150" cy="444500"/>
            </a:xfrm>
            <a:prstGeom prst="rect">
              <a:avLst/>
            </a:prstGeom>
            <a:solidFill>
              <a:srgbClr val="FFFFFF"/>
            </a:solidFill>
            <a:ln w="2857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762000" eaLnBrk="0" fontAlgn="auto" latinLnBrk="0" hangingPunct="0">
                <a:lnSpc>
                  <a:spcPct val="100000"/>
                </a:lnSpc>
                <a:spcBef>
                  <a:spcPct val="30000"/>
                </a:spcBef>
                <a:spcAft>
                  <a:spcPts val="0"/>
                </a:spcAft>
                <a:buClrTx/>
                <a:buSzTx/>
                <a:buFontTx/>
                <a:buNone/>
                <a:defRPr/>
              </a:pPr>
              <a:r>
                <a:rPr kumimoji="0" lang="zh-CN" altLang="en-US" sz="200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rPr>
                <a:t>培训体系</a:t>
              </a:r>
              <a:endParaRPr kumimoji="0" lang="zh-CN" altLang="en-US" sz="200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grpSp>
      <p:sp>
        <p:nvSpPr>
          <p:cNvPr id="26" name="Rectangle 11"/>
          <p:cNvSpPr>
            <a:spLocks noChangeArrowheads="1"/>
          </p:cNvSpPr>
          <p:nvPr/>
        </p:nvSpPr>
        <p:spPr bwMode="auto">
          <a:xfrm>
            <a:off x="0" y="1097281"/>
            <a:ext cx="9144000" cy="624840"/>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defTabSz="801370"/>
            <a:r>
              <a:rPr lang="zh-CN" altLang="en-US" sz="2400" dirty="0">
                <a:latin typeface="微软雅黑" panose="020B0503020204020204" pitchFamily="34" charset="-122"/>
                <a:ea typeface="微软雅黑" panose="020B0503020204020204" pitchFamily="34" charset="-122"/>
              </a:rPr>
              <a:t>培训案例</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strVal val="#ppt_w*0.70"/>
                                          </p:val>
                                        </p:tav>
                                        <p:tav tm="100000">
                                          <p:val>
                                            <p:strVal val="#ppt_w"/>
                                          </p:val>
                                        </p:tav>
                                      </p:tavLst>
                                    </p:anim>
                                    <p:anim calcmode="lin" valueType="num">
                                      <p:cBhvr>
                                        <p:cTn id="8" dur="1000" fill="hold"/>
                                        <p:tgtEl>
                                          <p:spTgt spid="27"/>
                                        </p:tgtEl>
                                        <p:attrNameLst>
                                          <p:attrName>ppt_h</p:attrName>
                                        </p:attrNameLst>
                                      </p:cBhvr>
                                      <p:tavLst>
                                        <p:tav tm="0">
                                          <p:val>
                                            <p:strVal val="#ppt_h"/>
                                          </p:val>
                                        </p:tav>
                                        <p:tav tm="100000">
                                          <p:val>
                                            <p:strVal val="#ppt_h"/>
                                          </p:val>
                                        </p:tav>
                                      </p:tavLst>
                                    </p:anim>
                                    <p:animEffect transition="in" filter="fade">
                                      <p:cBhvr>
                                        <p:cTn id="9"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955" descr="2007"/>
          <p:cNvPicPr>
            <a:picLocks noChangeAspect="1" noChangeArrowheads="1"/>
          </p:cNvPicPr>
          <p:nvPr/>
        </p:nvPicPr>
        <p:blipFill>
          <a:blip r:embed="rId1" cstate="email"/>
          <a:srcRect r="11"/>
          <a:stretch>
            <a:fillRect/>
          </a:stretch>
        </p:blipFill>
        <p:spPr bwMode="auto">
          <a:xfrm flipH="1">
            <a:off x="2689565" y="494830"/>
            <a:ext cx="6451282"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15" name="标题 4"/>
          <p:cNvSpPr>
            <a:spLocks noGrp="1"/>
          </p:cNvSpPr>
          <p:nvPr>
            <p:ph type="title"/>
          </p:nvPr>
        </p:nvSpPr>
        <p:spPr>
          <a:xfrm>
            <a:off x="403225" y="230188"/>
            <a:ext cx="5945188" cy="600075"/>
          </a:xfrm>
        </p:spPr>
        <p:txBody>
          <a:bodyPr/>
          <a:lstStyle/>
          <a:p>
            <a:pPr marL="571500" indent="-571500">
              <a:buFont typeface="+mj-ea"/>
              <a:buAutoNum type="ea1JpnChsDbPeriod" startAt="2"/>
            </a:pPr>
            <a:r>
              <a:rPr lang="zh-CN" altLang="en-US" sz="2800" dirty="0">
                <a:latin typeface="微软雅黑" panose="020B0503020204020204" pitchFamily="34" charset="-122"/>
                <a:ea typeface="微软雅黑" panose="020B0503020204020204" pitchFamily="34" charset="-122"/>
              </a:rPr>
              <a:t>人力资源管理的主要职能</a:t>
            </a:r>
            <a:endParaRPr lang="zh-CN" altLang="en-US" sz="2800" dirty="0">
              <a:latin typeface="微软雅黑" panose="020B0503020204020204" pitchFamily="34" charset="-122"/>
              <a:ea typeface="微软雅黑" panose="020B0503020204020204" pitchFamily="34" charset="-122"/>
            </a:endParaRPr>
          </a:p>
        </p:txBody>
      </p:sp>
      <p:sp>
        <p:nvSpPr>
          <p:cNvPr id="27" name="Rectangle 4"/>
          <p:cNvSpPr>
            <a:spLocks noChangeArrowheads="1"/>
          </p:cNvSpPr>
          <p:nvPr/>
        </p:nvSpPr>
        <p:spPr bwMode="auto">
          <a:xfrm>
            <a:off x="403225" y="1409065"/>
            <a:ext cx="8415338" cy="358775"/>
          </a:xfrm>
          <a:prstGeom prst="rect">
            <a:avLst/>
          </a:prstGeom>
          <a:solidFill>
            <a:schemeClr val="bg1"/>
          </a:solidFill>
          <a:ln>
            <a:noFill/>
          </a:ln>
        </p:spPr>
        <p:txBody>
          <a:bodyPr lIns="0" tIns="0" rIns="0" bIns="0" anchor="ctr"/>
          <a:lstStyle/>
          <a:p>
            <a:pPr marL="457200" indent="-457200" defTabSz="801370">
              <a:buFont typeface="+mj-lt"/>
              <a:buAutoNum type="arabicPeriod" startAt="5"/>
            </a:pPr>
            <a:r>
              <a:rPr lang="zh-CN" altLang="en-US" sz="2000" b="1" dirty="0">
                <a:ea typeface="宋体" panose="02010600030101010101" pitchFamily="2" charset="-122"/>
              </a:rPr>
              <a:t>绩效管理</a:t>
            </a:r>
            <a:endParaRPr lang="zh-CN" altLang="en-US" sz="2000" b="1" dirty="0">
              <a:ea typeface="宋体" panose="02010600030101010101" pitchFamily="2" charset="-122"/>
            </a:endParaRPr>
          </a:p>
        </p:txBody>
      </p:sp>
      <p:sp>
        <p:nvSpPr>
          <p:cNvPr id="28" name="Rectangle 5"/>
          <p:cNvSpPr txBox="1">
            <a:spLocks noChangeArrowheads="1"/>
          </p:cNvSpPr>
          <p:nvPr/>
        </p:nvSpPr>
        <p:spPr bwMode="auto">
          <a:xfrm>
            <a:off x="420688" y="1994218"/>
            <a:ext cx="8397875" cy="414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lstStyle>
            <a:lvl1pPr marL="190500" indent="-190500" algn="l" rtl="0" fontAlgn="base">
              <a:spcBef>
                <a:spcPct val="20000"/>
              </a:spcBef>
              <a:spcAft>
                <a:spcPct val="0"/>
              </a:spcAft>
              <a:buClr>
                <a:schemeClr val="accent1"/>
              </a:buClr>
              <a:buFont typeface="Wingdings" panose="05000000000000000000" pitchFamily="2" charset="2"/>
              <a:buChar char="§"/>
              <a:defRPr sz="2000">
                <a:solidFill>
                  <a:schemeClr val="tx1"/>
                </a:solidFill>
                <a:latin typeface="+mn-lt"/>
                <a:ea typeface="+mn-ea"/>
                <a:cs typeface="+mn-cs"/>
              </a:defRPr>
            </a:lvl1pPr>
            <a:lvl2pPr marL="381000" indent="-189230" algn="l" rtl="0" fontAlgn="base">
              <a:spcBef>
                <a:spcPct val="20000"/>
              </a:spcBef>
              <a:spcAft>
                <a:spcPct val="0"/>
              </a:spcAft>
              <a:buClr>
                <a:schemeClr val="accent1"/>
              </a:buClr>
              <a:buChar char="-"/>
              <a:defRPr>
                <a:solidFill>
                  <a:schemeClr val="tx1"/>
                </a:solidFill>
                <a:latin typeface="+mn-lt"/>
              </a:defRPr>
            </a:lvl2pPr>
            <a:lvl3pPr marL="561975" indent="-179705" algn="l" rtl="0" fontAlgn="base">
              <a:spcBef>
                <a:spcPct val="20000"/>
              </a:spcBef>
              <a:spcAft>
                <a:spcPct val="0"/>
              </a:spcAft>
              <a:buClr>
                <a:schemeClr val="accent1"/>
              </a:buClr>
              <a:buChar char="-"/>
              <a:defRPr>
                <a:solidFill>
                  <a:schemeClr val="tx1"/>
                </a:solidFill>
                <a:latin typeface="+mn-lt"/>
              </a:defRPr>
            </a:lvl3pPr>
            <a:lvl4pPr marL="752475" indent="-189230" algn="l" rtl="0" fontAlgn="base">
              <a:spcBef>
                <a:spcPct val="20000"/>
              </a:spcBef>
              <a:spcAft>
                <a:spcPct val="0"/>
              </a:spcAft>
              <a:buClr>
                <a:schemeClr val="accent1"/>
              </a:buClr>
              <a:buChar char="-"/>
              <a:defRPr>
                <a:solidFill>
                  <a:schemeClr val="tx1"/>
                </a:solidFill>
                <a:latin typeface="+mn-lt"/>
              </a:defRPr>
            </a:lvl4pPr>
            <a:lvl5pPr marL="9620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5pPr>
            <a:lvl6pPr marL="14192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6pPr>
            <a:lvl7pPr marL="18764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7pPr>
            <a:lvl8pPr marL="23336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8pPr>
            <a:lvl9pPr marL="27908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9pPr>
          </a:lstStyle>
          <a:p>
            <a:pPr>
              <a:lnSpc>
                <a:spcPct val="150000"/>
              </a:lnSpc>
              <a:spcAft>
                <a:spcPts val="600"/>
              </a:spcAft>
              <a:buBlip>
                <a:blip r:embed="rId2"/>
              </a:buBlip>
            </a:pPr>
            <a:r>
              <a:rPr lang="zh-CN" altLang="en-US" b="1" dirty="0">
                <a:latin typeface="宋体" panose="02010600030101010101" pitchFamily="2" charset="-122"/>
                <a:ea typeface="宋体" panose="02010600030101010101" pitchFamily="2" charset="-122"/>
              </a:rPr>
              <a:t>绩效管理就是通过战略地图的建立、目标分解与传递、制定绩效计划、进行绩效日常管理，并将绩效考核用于企业日常管理活动中以激励员工业绩持续改进，最终实现战略目标的一种正式管理活动</a:t>
            </a:r>
            <a:r>
              <a:rPr lang="zh-CN" altLang="en-US" b="1" dirty="0" smtClean="0">
                <a:latin typeface="宋体" panose="02010600030101010101" pitchFamily="2" charset="-122"/>
                <a:ea typeface="宋体" panose="02010600030101010101" pitchFamily="2" charset="-122"/>
              </a:rPr>
              <a:t>。</a:t>
            </a:r>
            <a:endParaRPr lang="zh-CN" altLang="en-US" b="1" dirty="0">
              <a:latin typeface="宋体" panose="02010600030101010101" pitchFamily="2" charset="-122"/>
              <a:ea typeface="宋体" panose="02010600030101010101" pitchFamily="2" charset="-122"/>
            </a:endParaRPr>
          </a:p>
          <a:p>
            <a:pPr>
              <a:lnSpc>
                <a:spcPct val="150000"/>
              </a:lnSpc>
              <a:spcAft>
                <a:spcPts val="600"/>
              </a:spcAft>
              <a:buBlip>
                <a:blip r:embed="rId2"/>
              </a:buBlip>
            </a:pPr>
            <a:r>
              <a:rPr lang="zh-CN" altLang="en-US" b="1" dirty="0" smtClean="0">
                <a:latin typeface="宋体" panose="02010600030101010101" pitchFamily="2" charset="-122"/>
                <a:ea typeface="宋体" panose="02010600030101010101" pitchFamily="2" charset="-122"/>
              </a:rPr>
              <a:t>绩效</a:t>
            </a:r>
            <a:r>
              <a:rPr lang="zh-CN" altLang="en-US" b="1" dirty="0">
                <a:latin typeface="宋体" panose="02010600030101010101" pitchFamily="2" charset="-122"/>
                <a:ea typeface="宋体" panose="02010600030101010101" pitchFamily="2" charset="-122"/>
              </a:rPr>
              <a:t>管理的三个显著特点</a:t>
            </a:r>
            <a:r>
              <a:rPr lang="zh-CN" altLang="en-US" b="1" dirty="0" smtClean="0">
                <a:latin typeface="宋体" panose="02010600030101010101" pitchFamily="2" charset="-122"/>
                <a:ea typeface="宋体" panose="02010600030101010101" pitchFamily="2" charset="-122"/>
              </a:rPr>
              <a:t>：</a:t>
            </a:r>
            <a:endParaRPr lang="en-US" altLang="zh-CN" b="1" dirty="0" smtClean="0">
              <a:latin typeface="宋体" panose="02010600030101010101" pitchFamily="2" charset="-122"/>
              <a:ea typeface="宋体" panose="02010600030101010101" pitchFamily="2" charset="-122"/>
            </a:endParaRPr>
          </a:p>
          <a:p>
            <a:pPr marL="71755" indent="-71755">
              <a:lnSpc>
                <a:spcPct val="150000"/>
              </a:lnSpc>
              <a:spcBef>
                <a:spcPts val="0"/>
              </a:spcBef>
              <a:spcAft>
                <a:spcPts val="600"/>
              </a:spcAft>
              <a:buFont typeface="Wingdings" panose="05000000000000000000" pitchFamily="2" charset="2"/>
              <a:buChar char="Ø"/>
            </a:pPr>
            <a:r>
              <a:rPr lang="en-US" altLang="zh-CN" b="1" dirty="0">
                <a:latin typeface="宋体" panose="02010600030101010101" pitchFamily="2" charset="-122"/>
                <a:ea typeface="宋体" panose="02010600030101010101" pitchFamily="2" charset="-122"/>
              </a:rPr>
              <a:t> </a:t>
            </a:r>
            <a:r>
              <a:rPr lang="en-US" altLang="zh-CN" b="1" dirty="0" smtClean="0">
                <a:latin typeface="宋体" panose="02010600030101010101" pitchFamily="2" charset="-122"/>
                <a:ea typeface="宋体" panose="02010600030101010101" pitchFamily="2" charset="-122"/>
              </a:rPr>
              <a:t> </a:t>
            </a:r>
            <a:r>
              <a:rPr lang="zh-CN" altLang="en-US" b="1" dirty="0" smtClean="0">
                <a:latin typeface="宋体" panose="02010600030101010101" pitchFamily="2" charset="-122"/>
                <a:ea typeface="宋体" panose="02010600030101010101" pitchFamily="2" charset="-122"/>
              </a:rPr>
              <a:t>系统性</a:t>
            </a:r>
            <a:endParaRPr lang="en-US" altLang="zh-CN" b="1" dirty="0" smtClean="0">
              <a:latin typeface="宋体" panose="02010600030101010101" pitchFamily="2" charset="-122"/>
              <a:ea typeface="宋体" panose="02010600030101010101" pitchFamily="2" charset="-122"/>
            </a:endParaRPr>
          </a:p>
          <a:p>
            <a:pPr marL="71755" indent="-71755">
              <a:lnSpc>
                <a:spcPct val="150000"/>
              </a:lnSpc>
              <a:spcBef>
                <a:spcPts val="0"/>
              </a:spcBef>
              <a:spcAft>
                <a:spcPts val="600"/>
              </a:spcAft>
              <a:buFont typeface="Wingdings" panose="05000000000000000000" pitchFamily="2" charset="2"/>
              <a:buChar char="Ø"/>
            </a:pPr>
            <a:r>
              <a:rPr lang="en-US" altLang="zh-CN" b="1" dirty="0">
                <a:latin typeface="宋体" panose="02010600030101010101" pitchFamily="2" charset="-122"/>
                <a:ea typeface="宋体" panose="02010600030101010101" pitchFamily="2" charset="-122"/>
              </a:rPr>
              <a:t> </a:t>
            </a:r>
            <a:r>
              <a:rPr lang="en-US" altLang="zh-CN" b="1" dirty="0" smtClean="0">
                <a:latin typeface="宋体" panose="02010600030101010101" pitchFamily="2" charset="-122"/>
                <a:ea typeface="宋体" panose="02010600030101010101" pitchFamily="2" charset="-122"/>
              </a:rPr>
              <a:t> </a:t>
            </a:r>
            <a:r>
              <a:rPr lang="zh-CN" altLang="en-US" b="1" dirty="0" smtClean="0">
                <a:latin typeface="宋体" panose="02010600030101010101" pitchFamily="2" charset="-122"/>
                <a:ea typeface="宋体" panose="02010600030101010101" pitchFamily="2" charset="-122"/>
              </a:rPr>
              <a:t>目标性</a:t>
            </a:r>
            <a:endParaRPr lang="en-US" altLang="zh-CN" b="1" dirty="0">
              <a:latin typeface="宋体" panose="02010600030101010101" pitchFamily="2" charset="-122"/>
              <a:ea typeface="宋体" panose="02010600030101010101" pitchFamily="2" charset="-122"/>
            </a:endParaRPr>
          </a:p>
          <a:p>
            <a:pPr marL="71755" indent="-71755">
              <a:lnSpc>
                <a:spcPct val="150000"/>
              </a:lnSpc>
              <a:spcBef>
                <a:spcPts val="0"/>
              </a:spcBef>
              <a:spcAft>
                <a:spcPts val="600"/>
              </a:spcAft>
              <a:buFont typeface="Wingdings" panose="05000000000000000000" pitchFamily="2" charset="2"/>
              <a:buChar char="Ø"/>
            </a:pPr>
            <a:r>
              <a:rPr lang="en-US" altLang="zh-CN" b="1" dirty="0" smtClean="0">
                <a:latin typeface="宋体" panose="02010600030101010101" pitchFamily="2" charset="-122"/>
                <a:ea typeface="宋体" panose="02010600030101010101" pitchFamily="2" charset="-122"/>
              </a:rPr>
              <a:t>  </a:t>
            </a:r>
            <a:r>
              <a:rPr lang="zh-CN" altLang="en-US" b="1" dirty="0" smtClean="0">
                <a:latin typeface="宋体" panose="02010600030101010101" pitchFamily="2" charset="-122"/>
                <a:ea typeface="宋体" panose="02010600030101010101" pitchFamily="2" charset="-122"/>
              </a:rPr>
              <a:t>强调沟通</a:t>
            </a:r>
            <a:endParaRPr lang="zh-CN" altLang="en-US" b="1" dirty="0">
              <a:latin typeface="宋体" panose="02010600030101010101" pitchFamily="2" charset="-122"/>
              <a:ea typeface="宋体" panose="02010600030101010101" pitchFamily="2" charset="-122"/>
            </a:endParaRPr>
          </a:p>
        </p:txBody>
      </p:sp>
    </p:spTree>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15" name="标题 4"/>
          <p:cNvSpPr>
            <a:spLocks noGrp="1"/>
          </p:cNvSpPr>
          <p:nvPr>
            <p:ph type="title"/>
          </p:nvPr>
        </p:nvSpPr>
        <p:spPr>
          <a:xfrm>
            <a:off x="403225" y="230188"/>
            <a:ext cx="5945188" cy="600075"/>
          </a:xfrm>
        </p:spPr>
        <p:txBody>
          <a:bodyPr/>
          <a:lstStyle/>
          <a:p>
            <a:pPr marL="571500" indent="-571500">
              <a:buFont typeface="+mj-ea"/>
              <a:buAutoNum type="ea1JpnChsDbPeriod" startAt="2"/>
            </a:pPr>
            <a:r>
              <a:rPr lang="zh-CN" altLang="en-US" sz="2800" dirty="0">
                <a:latin typeface="微软雅黑" panose="020B0503020204020204" pitchFamily="34" charset="-122"/>
                <a:ea typeface="微软雅黑" panose="020B0503020204020204" pitchFamily="34" charset="-122"/>
              </a:rPr>
              <a:t>人力资源管理的主要职能</a:t>
            </a:r>
            <a:endParaRPr lang="zh-CN" altLang="en-US" sz="2800" dirty="0">
              <a:latin typeface="微软雅黑" panose="020B0503020204020204" pitchFamily="34" charset="-122"/>
              <a:ea typeface="微软雅黑" panose="020B0503020204020204" pitchFamily="34" charset="-122"/>
            </a:endParaRPr>
          </a:p>
        </p:txBody>
      </p:sp>
      <p:sp>
        <p:nvSpPr>
          <p:cNvPr id="27" name="Rectangle 4"/>
          <p:cNvSpPr>
            <a:spLocks noChangeArrowheads="1"/>
          </p:cNvSpPr>
          <p:nvPr/>
        </p:nvSpPr>
        <p:spPr bwMode="auto">
          <a:xfrm>
            <a:off x="403225" y="1317625"/>
            <a:ext cx="8415338" cy="358775"/>
          </a:xfrm>
          <a:prstGeom prst="rect">
            <a:avLst/>
          </a:prstGeom>
          <a:solidFill>
            <a:schemeClr val="bg1"/>
          </a:solidFill>
          <a:ln>
            <a:noFill/>
          </a:ln>
        </p:spPr>
        <p:txBody>
          <a:bodyPr lIns="0" tIns="0" rIns="0" bIns="0" anchor="ctr"/>
          <a:lstStyle/>
          <a:p>
            <a:pPr defTabSz="801370"/>
            <a:r>
              <a:rPr lang="zh-CN" altLang="en-US" sz="2000" b="1" dirty="0">
                <a:ea typeface="宋体" panose="02010600030101010101" pitchFamily="2" charset="-122"/>
              </a:rPr>
              <a:t>引导案例－－拉绳实验</a:t>
            </a:r>
            <a:endParaRPr lang="zh-CN" altLang="en-US" sz="2000" b="1" dirty="0">
              <a:ea typeface="宋体" panose="02010600030101010101" pitchFamily="2" charset="-122"/>
            </a:endParaRPr>
          </a:p>
        </p:txBody>
      </p:sp>
      <p:sp>
        <p:nvSpPr>
          <p:cNvPr id="28" name="Rectangle 5"/>
          <p:cNvSpPr txBox="1">
            <a:spLocks noChangeArrowheads="1"/>
          </p:cNvSpPr>
          <p:nvPr/>
        </p:nvSpPr>
        <p:spPr bwMode="auto">
          <a:xfrm>
            <a:off x="420688" y="1750378"/>
            <a:ext cx="8397875" cy="2486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lstStyle>
            <a:lvl1pPr marL="190500" indent="-190500" algn="l" rtl="0" fontAlgn="base">
              <a:spcBef>
                <a:spcPct val="20000"/>
              </a:spcBef>
              <a:spcAft>
                <a:spcPct val="0"/>
              </a:spcAft>
              <a:buClr>
                <a:schemeClr val="accent1"/>
              </a:buClr>
              <a:buFont typeface="Wingdings" panose="05000000000000000000" pitchFamily="2" charset="2"/>
              <a:buChar char="§"/>
              <a:defRPr sz="2000">
                <a:solidFill>
                  <a:schemeClr val="tx1"/>
                </a:solidFill>
                <a:latin typeface="+mn-lt"/>
                <a:ea typeface="+mn-ea"/>
                <a:cs typeface="+mn-cs"/>
              </a:defRPr>
            </a:lvl1pPr>
            <a:lvl2pPr marL="381000" indent="-189230" algn="l" rtl="0" fontAlgn="base">
              <a:spcBef>
                <a:spcPct val="20000"/>
              </a:spcBef>
              <a:spcAft>
                <a:spcPct val="0"/>
              </a:spcAft>
              <a:buClr>
                <a:schemeClr val="accent1"/>
              </a:buClr>
              <a:buChar char="-"/>
              <a:defRPr>
                <a:solidFill>
                  <a:schemeClr val="tx1"/>
                </a:solidFill>
                <a:latin typeface="+mn-lt"/>
              </a:defRPr>
            </a:lvl2pPr>
            <a:lvl3pPr marL="561975" indent="-179705" algn="l" rtl="0" fontAlgn="base">
              <a:spcBef>
                <a:spcPct val="20000"/>
              </a:spcBef>
              <a:spcAft>
                <a:spcPct val="0"/>
              </a:spcAft>
              <a:buClr>
                <a:schemeClr val="accent1"/>
              </a:buClr>
              <a:buChar char="-"/>
              <a:defRPr>
                <a:solidFill>
                  <a:schemeClr val="tx1"/>
                </a:solidFill>
                <a:latin typeface="+mn-lt"/>
              </a:defRPr>
            </a:lvl3pPr>
            <a:lvl4pPr marL="752475" indent="-189230" algn="l" rtl="0" fontAlgn="base">
              <a:spcBef>
                <a:spcPct val="20000"/>
              </a:spcBef>
              <a:spcAft>
                <a:spcPct val="0"/>
              </a:spcAft>
              <a:buClr>
                <a:schemeClr val="accent1"/>
              </a:buClr>
              <a:buChar char="-"/>
              <a:defRPr>
                <a:solidFill>
                  <a:schemeClr val="tx1"/>
                </a:solidFill>
                <a:latin typeface="+mn-lt"/>
              </a:defRPr>
            </a:lvl4pPr>
            <a:lvl5pPr marL="9620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5pPr>
            <a:lvl6pPr marL="14192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6pPr>
            <a:lvl7pPr marL="18764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7pPr>
            <a:lvl8pPr marL="23336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8pPr>
            <a:lvl9pPr marL="27908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9pPr>
          </a:lstStyle>
          <a:p>
            <a:pPr>
              <a:lnSpc>
                <a:spcPts val="3200"/>
              </a:lnSpc>
              <a:spcBef>
                <a:spcPts val="0"/>
              </a:spcBef>
              <a:spcAft>
                <a:spcPts val="0"/>
              </a:spcAft>
              <a:buBlip>
                <a:blip r:embed="rId1"/>
              </a:buBlip>
            </a:pPr>
            <a:r>
              <a:rPr lang="zh-CN" altLang="en-US" b="1" dirty="0">
                <a:latin typeface="宋体" panose="02010600030101010101" pitchFamily="2" charset="-122"/>
                <a:ea typeface="宋体" panose="02010600030101010101" pitchFamily="2" charset="-122"/>
              </a:rPr>
              <a:t>随着组织规模的增大，个体在完成组织任务时的努力将减小。这即是社会懒惰现象。</a:t>
            </a:r>
            <a:endParaRPr lang="zh-CN" altLang="en-US" b="1" dirty="0">
              <a:latin typeface="宋体" panose="02010600030101010101" pitchFamily="2" charset="-122"/>
              <a:ea typeface="宋体" panose="02010600030101010101" pitchFamily="2" charset="-122"/>
            </a:endParaRPr>
          </a:p>
          <a:p>
            <a:pPr>
              <a:lnSpc>
                <a:spcPts val="3200"/>
              </a:lnSpc>
              <a:spcBef>
                <a:spcPts val="0"/>
              </a:spcBef>
              <a:spcAft>
                <a:spcPts val="0"/>
              </a:spcAft>
              <a:buBlip>
                <a:blip r:embed="rId1"/>
              </a:buBlip>
            </a:pPr>
            <a:r>
              <a:rPr lang="zh-CN" altLang="en-US" b="1" dirty="0">
                <a:latin typeface="宋体" panose="02010600030101010101" pitchFamily="2" charset="-122"/>
                <a:ea typeface="宋体" panose="02010600030101010101" pitchFamily="2" charset="-122"/>
              </a:rPr>
              <a:t>德国科学家林格尔曼（</a:t>
            </a:r>
            <a:r>
              <a:rPr lang="en-US" altLang="zh-CN" b="1" dirty="0">
                <a:latin typeface="宋体" panose="02010600030101010101" pitchFamily="2" charset="-122"/>
                <a:ea typeface="宋体" panose="02010600030101010101" pitchFamily="2" charset="-122"/>
              </a:rPr>
              <a:t>Max </a:t>
            </a:r>
            <a:r>
              <a:rPr lang="en-US" altLang="zh-CN" b="1" dirty="0" err="1">
                <a:latin typeface="宋体" panose="02010600030101010101" pitchFamily="2" charset="-122"/>
                <a:ea typeface="宋体" panose="02010600030101010101" pitchFamily="2" charset="-122"/>
              </a:rPr>
              <a:t>Ringelmann</a:t>
            </a:r>
            <a:r>
              <a:rPr lang="zh-CN" altLang="en-US" b="1" dirty="0">
                <a:latin typeface="宋体" panose="02010600030101010101" pitchFamily="2" charset="-122"/>
                <a:ea typeface="宋体" panose="02010600030101010101" pitchFamily="2" charset="-122"/>
              </a:rPr>
              <a:t>） 在拉绳实验中观察发现，一个人单独拉绳时的拉力为</a:t>
            </a:r>
            <a:r>
              <a:rPr lang="en-US" altLang="zh-CN" b="1" dirty="0">
                <a:latin typeface="宋体" panose="02010600030101010101" pitchFamily="2" charset="-122"/>
                <a:ea typeface="宋体" panose="02010600030101010101" pitchFamily="2" charset="-122"/>
              </a:rPr>
              <a:t>63</a:t>
            </a:r>
            <a:r>
              <a:rPr lang="zh-CN" altLang="en-US" b="1" dirty="0">
                <a:latin typeface="宋体" panose="02010600030101010101" pitchFamily="2" charset="-122"/>
                <a:ea typeface="宋体" panose="02010600030101010101" pitchFamily="2" charset="-122"/>
              </a:rPr>
              <a:t>公斤，</a:t>
            </a:r>
            <a:r>
              <a:rPr lang="en-US" altLang="zh-CN" b="1" dirty="0">
                <a:latin typeface="宋体" panose="02010600030101010101" pitchFamily="2" charset="-122"/>
                <a:ea typeface="宋体" panose="02010600030101010101" pitchFamily="2" charset="-122"/>
              </a:rPr>
              <a:t>3</a:t>
            </a:r>
            <a:r>
              <a:rPr lang="zh-CN" altLang="en-US" b="1" dirty="0">
                <a:latin typeface="宋体" panose="02010600030101010101" pitchFamily="2" charset="-122"/>
                <a:ea typeface="宋体" panose="02010600030101010101" pitchFamily="2" charset="-122"/>
              </a:rPr>
              <a:t>个人拉绳时每人的平均拉力为</a:t>
            </a:r>
            <a:r>
              <a:rPr lang="en-US" altLang="zh-CN" b="1" dirty="0">
                <a:latin typeface="宋体" panose="02010600030101010101" pitchFamily="2" charset="-122"/>
                <a:ea typeface="宋体" panose="02010600030101010101" pitchFamily="2" charset="-122"/>
              </a:rPr>
              <a:t>53</a:t>
            </a:r>
            <a:r>
              <a:rPr lang="zh-CN" altLang="en-US" b="1" dirty="0">
                <a:latin typeface="宋体" panose="02010600030101010101" pitchFamily="2" charset="-122"/>
                <a:ea typeface="宋体" panose="02010600030101010101" pitchFamily="2" charset="-122"/>
              </a:rPr>
              <a:t>公斤，</a:t>
            </a:r>
            <a:r>
              <a:rPr lang="en-US" altLang="zh-CN" b="1" dirty="0">
                <a:latin typeface="宋体" panose="02010600030101010101" pitchFamily="2" charset="-122"/>
                <a:ea typeface="宋体" panose="02010600030101010101" pitchFamily="2" charset="-122"/>
              </a:rPr>
              <a:t>8</a:t>
            </a:r>
            <a:r>
              <a:rPr lang="zh-CN" altLang="en-US" b="1" dirty="0">
                <a:latin typeface="宋体" panose="02010600030101010101" pitchFamily="2" charset="-122"/>
                <a:ea typeface="宋体" panose="02010600030101010101" pitchFamily="2" charset="-122"/>
              </a:rPr>
              <a:t>个人一起拉时每个人的平均拉力为</a:t>
            </a:r>
            <a:r>
              <a:rPr lang="en-US" altLang="zh-CN" b="1" dirty="0">
                <a:latin typeface="宋体" panose="02010600030101010101" pitchFamily="2" charset="-122"/>
                <a:ea typeface="宋体" panose="02010600030101010101" pitchFamily="2" charset="-122"/>
              </a:rPr>
              <a:t>31</a:t>
            </a:r>
            <a:r>
              <a:rPr lang="zh-CN" altLang="en-US" b="1" dirty="0">
                <a:latin typeface="宋体" panose="02010600030101010101" pitchFamily="2" charset="-122"/>
                <a:ea typeface="宋体" panose="02010600030101010101" pitchFamily="2" charset="-122"/>
              </a:rPr>
              <a:t>公斤。如下图：</a:t>
            </a:r>
            <a:endParaRPr lang="zh-CN" altLang="en-US" b="1" dirty="0">
              <a:latin typeface="宋体" panose="02010600030101010101" pitchFamily="2" charset="-122"/>
              <a:ea typeface="宋体" panose="02010600030101010101" pitchFamily="2" charset="-122"/>
            </a:endParaRPr>
          </a:p>
        </p:txBody>
      </p:sp>
      <p:grpSp>
        <p:nvGrpSpPr>
          <p:cNvPr id="7" name="组合 6"/>
          <p:cNvGrpSpPr/>
          <p:nvPr/>
        </p:nvGrpSpPr>
        <p:grpSpPr>
          <a:xfrm>
            <a:off x="1098546" y="3947476"/>
            <a:ext cx="6630992" cy="2325784"/>
            <a:chOff x="868520" y="3241759"/>
            <a:chExt cx="6861018" cy="2913710"/>
          </a:xfrm>
        </p:grpSpPr>
        <p:sp>
          <p:nvSpPr>
            <p:cNvPr id="8" name="Line 9"/>
            <p:cNvSpPr>
              <a:spLocks noChangeShapeType="1"/>
            </p:cNvSpPr>
            <p:nvPr/>
          </p:nvSpPr>
          <p:spPr bwMode="auto">
            <a:xfrm flipV="1">
              <a:off x="1392238" y="3241759"/>
              <a:ext cx="1587" cy="2233613"/>
            </a:xfrm>
            <a:prstGeom prst="line">
              <a:avLst/>
            </a:prstGeom>
            <a:noFill/>
            <a:ln w="31750">
              <a:solidFill>
                <a:schemeClr val="bg2">
                  <a:lumMod val="60000"/>
                  <a:lumOff val="40000"/>
                </a:schemeClr>
              </a:solidFill>
              <a:rou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uLnTx/>
                <a:uFillTx/>
                <a:latin typeface="微软雅黑" panose="020B0503020204020204" pitchFamily="34" charset="-122"/>
                <a:ea typeface="微软雅黑" panose="020B0503020204020204" pitchFamily="34" charset="-122"/>
              </a:endParaRPr>
            </a:p>
          </p:txBody>
        </p:sp>
        <p:sp>
          <p:nvSpPr>
            <p:cNvPr id="9" name="Line 10"/>
            <p:cNvSpPr>
              <a:spLocks noChangeShapeType="1"/>
            </p:cNvSpPr>
            <p:nvPr/>
          </p:nvSpPr>
          <p:spPr bwMode="auto">
            <a:xfrm>
              <a:off x="1392238" y="5480050"/>
              <a:ext cx="6337300" cy="1588"/>
            </a:xfrm>
            <a:prstGeom prst="line">
              <a:avLst/>
            </a:prstGeom>
            <a:noFill/>
            <a:ln w="31750">
              <a:solidFill>
                <a:schemeClr val="bg2">
                  <a:lumMod val="60000"/>
                  <a:lumOff val="40000"/>
                </a:schemeClr>
              </a:solidFill>
              <a:rou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uLnTx/>
                <a:uFillTx/>
                <a:latin typeface="微软雅黑" panose="020B0503020204020204" pitchFamily="34" charset="-122"/>
                <a:ea typeface="微软雅黑" panose="020B0503020204020204" pitchFamily="34" charset="-122"/>
              </a:endParaRPr>
            </a:p>
          </p:txBody>
        </p:sp>
        <p:sp>
          <p:nvSpPr>
            <p:cNvPr id="10" name="Rectangle 11"/>
            <p:cNvSpPr>
              <a:spLocks noChangeArrowheads="1"/>
            </p:cNvSpPr>
            <p:nvPr/>
          </p:nvSpPr>
          <p:spPr bwMode="auto">
            <a:xfrm>
              <a:off x="1608138" y="5691188"/>
              <a:ext cx="1385271" cy="462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ysClr val="windowText" lastClr="000000"/>
                  </a:solidFill>
                  <a:uLnTx/>
                  <a:uFillTx/>
                  <a:latin typeface="微软雅黑" panose="020B0503020204020204" pitchFamily="34" charset="-122"/>
                  <a:ea typeface="微软雅黑" panose="020B0503020204020204" pitchFamily="34" charset="-122"/>
                </a:rPr>
                <a:t>一个人单干</a:t>
              </a:r>
              <a:endParaRPr kumimoji="0" lang="zh-CN" altLang="en-US" sz="1800" b="0" i="0" u="none" strike="noStrike" kern="0" cap="none" spc="0" normalizeH="0" baseline="0" noProof="0">
                <a:ln>
                  <a:noFill/>
                </a:ln>
                <a:solidFill>
                  <a:sysClr val="windowText" lastClr="000000"/>
                </a:solidFill>
                <a:uLnTx/>
                <a:uFillTx/>
                <a:latin typeface="微软雅黑" panose="020B0503020204020204" pitchFamily="34" charset="-122"/>
                <a:ea typeface="微软雅黑" panose="020B0503020204020204" pitchFamily="34" charset="-122"/>
              </a:endParaRPr>
            </a:p>
          </p:txBody>
        </p:sp>
        <p:sp>
          <p:nvSpPr>
            <p:cNvPr id="11" name="Rectangle 12"/>
            <p:cNvSpPr>
              <a:spLocks noChangeArrowheads="1"/>
            </p:cNvSpPr>
            <p:nvPr/>
          </p:nvSpPr>
          <p:spPr bwMode="auto">
            <a:xfrm>
              <a:off x="3552825" y="5691188"/>
              <a:ext cx="907591" cy="462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ysClr val="windowText" lastClr="000000"/>
                  </a:solidFill>
                  <a:uLnTx/>
                  <a:uFillTx/>
                  <a:latin typeface="微软雅黑" panose="020B0503020204020204" pitchFamily="34" charset="-122"/>
                  <a:ea typeface="微软雅黑" panose="020B0503020204020204" pitchFamily="34" charset="-122"/>
                </a:rPr>
                <a:t>小群体</a:t>
              </a:r>
              <a:endParaRPr kumimoji="0" lang="zh-CN" altLang="en-US" sz="1800" b="0" i="0" u="none" strike="noStrike" kern="0" cap="none" spc="0" normalizeH="0" baseline="0" noProof="0">
                <a:ln>
                  <a:noFill/>
                </a:ln>
                <a:solidFill>
                  <a:sysClr val="windowText" lastClr="000000"/>
                </a:solidFill>
                <a:uLnTx/>
                <a:uFillTx/>
                <a:latin typeface="微软雅黑" panose="020B0503020204020204" pitchFamily="34" charset="-122"/>
                <a:ea typeface="微软雅黑" panose="020B0503020204020204" pitchFamily="34" charset="-122"/>
              </a:endParaRPr>
            </a:p>
          </p:txBody>
        </p:sp>
        <p:sp>
          <p:nvSpPr>
            <p:cNvPr id="12" name="Rectangle 13"/>
            <p:cNvSpPr>
              <a:spLocks noChangeArrowheads="1"/>
            </p:cNvSpPr>
            <p:nvPr/>
          </p:nvSpPr>
          <p:spPr bwMode="auto">
            <a:xfrm>
              <a:off x="5064125" y="5691188"/>
              <a:ext cx="907591" cy="462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ysClr val="windowText" lastClr="000000"/>
                  </a:solidFill>
                  <a:uLnTx/>
                  <a:uFillTx/>
                  <a:latin typeface="微软雅黑" panose="020B0503020204020204" pitchFamily="34" charset="-122"/>
                  <a:ea typeface="微软雅黑" panose="020B0503020204020204" pitchFamily="34" charset="-122"/>
                </a:rPr>
                <a:t>大群体</a:t>
              </a:r>
              <a:endParaRPr kumimoji="0" lang="zh-CN" altLang="en-US" sz="1800" b="0" i="0" u="none" strike="noStrike" kern="0" cap="none" spc="0" normalizeH="0" baseline="0" noProof="0">
                <a:ln>
                  <a:noFill/>
                </a:ln>
                <a:solidFill>
                  <a:sysClr val="windowText" lastClr="000000"/>
                </a:solidFill>
                <a:uLnTx/>
                <a:uFillTx/>
                <a:latin typeface="微软雅黑" panose="020B0503020204020204" pitchFamily="34" charset="-122"/>
                <a:ea typeface="微软雅黑" panose="020B0503020204020204" pitchFamily="34" charset="-122"/>
              </a:endParaRPr>
            </a:p>
          </p:txBody>
        </p:sp>
        <p:sp>
          <p:nvSpPr>
            <p:cNvPr id="14" name="Rectangle 14"/>
            <p:cNvSpPr>
              <a:spLocks noChangeArrowheads="1"/>
            </p:cNvSpPr>
            <p:nvPr/>
          </p:nvSpPr>
          <p:spPr bwMode="auto">
            <a:xfrm>
              <a:off x="6503987" y="5692775"/>
              <a:ext cx="1146432" cy="462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FF0000"/>
                  </a:solidFill>
                  <a:uLnTx/>
                  <a:uFillTx/>
                  <a:latin typeface="微软雅黑" panose="020B0503020204020204" pitchFamily="34" charset="-122"/>
                  <a:ea typeface="微软雅黑" panose="020B0503020204020204" pitchFamily="34" charset="-122"/>
                </a:rPr>
                <a:t>活动方式</a:t>
              </a:r>
              <a:endParaRPr kumimoji="0" lang="zh-CN" altLang="en-US" sz="1800" b="0" i="0" u="none" strike="noStrike" kern="0" cap="none" spc="0" normalizeH="0" baseline="0" noProof="0" dirty="0">
                <a:ln>
                  <a:noFill/>
                </a:ln>
                <a:solidFill>
                  <a:srgbClr val="FF0000"/>
                </a:solidFill>
                <a:uLnTx/>
                <a:uFillTx/>
                <a:latin typeface="微软雅黑" panose="020B0503020204020204" pitchFamily="34" charset="-122"/>
                <a:ea typeface="微软雅黑" panose="020B0503020204020204" pitchFamily="34" charset="-122"/>
              </a:endParaRPr>
            </a:p>
          </p:txBody>
        </p:sp>
        <p:sp>
          <p:nvSpPr>
            <p:cNvPr id="16" name="Rectangle 15"/>
            <p:cNvSpPr>
              <a:spLocks noChangeArrowheads="1"/>
            </p:cNvSpPr>
            <p:nvPr/>
          </p:nvSpPr>
          <p:spPr bwMode="auto">
            <a:xfrm>
              <a:off x="868520" y="3400425"/>
              <a:ext cx="477680" cy="2139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rgbClr val="FF0000"/>
                  </a:solidFill>
                  <a:uLnTx/>
                  <a:uFillTx/>
                  <a:latin typeface="微软雅黑" panose="020B0503020204020204" pitchFamily="34" charset="-122"/>
                  <a:ea typeface="微软雅黑" panose="020B0503020204020204" pitchFamily="34" charset="-122"/>
                </a:rPr>
                <a:t>每个人努力程度</a:t>
              </a:r>
              <a:endParaRPr kumimoji="0" lang="zh-CN" altLang="en-US" sz="1800" b="0" i="0" u="none" strike="noStrike" kern="0" cap="none" spc="0" normalizeH="0" baseline="0" noProof="0">
                <a:ln>
                  <a:noFill/>
                </a:ln>
                <a:solidFill>
                  <a:srgbClr val="FF0000"/>
                </a:solidFill>
                <a:uLnTx/>
                <a:uFillTx/>
                <a:latin typeface="微软雅黑" panose="020B0503020204020204" pitchFamily="34" charset="-122"/>
                <a:ea typeface="微软雅黑" panose="020B0503020204020204" pitchFamily="34" charset="-122"/>
              </a:endParaRPr>
            </a:p>
          </p:txBody>
        </p:sp>
        <p:sp>
          <p:nvSpPr>
            <p:cNvPr id="17" name="Line 16"/>
            <p:cNvSpPr>
              <a:spLocks noChangeShapeType="1"/>
            </p:cNvSpPr>
            <p:nvPr/>
          </p:nvSpPr>
          <p:spPr bwMode="auto">
            <a:xfrm>
              <a:off x="2760663" y="3779838"/>
              <a:ext cx="1587" cy="1628775"/>
            </a:xfrm>
            <a:prstGeom prst="line">
              <a:avLst/>
            </a:prstGeom>
            <a:noFill/>
            <a:ln w="12700">
              <a:solidFill>
                <a:srgbClr val="000000"/>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uLnTx/>
                <a:uFillTx/>
                <a:latin typeface="微软雅黑" panose="020B0503020204020204" pitchFamily="34" charset="-122"/>
                <a:ea typeface="微软雅黑" panose="020B0503020204020204" pitchFamily="34" charset="-122"/>
              </a:endParaRPr>
            </a:p>
          </p:txBody>
        </p:sp>
        <p:sp>
          <p:nvSpPr>
            <p:cNvPr id="18" name="Line 17"/>
            <p:cNvSpPr>
              <a:spLocks noChangeShapeType="1"/>
            </p:cNvSpPr>
            <p:nvPr/>
          </p:nvSpPr>
          <p:spPr bwMode="auto">
            <a:xfrm>
              <a:off x="4632325" y="4121150"/>
              <a:ext cx="1588" cy="1358900"/>
            </a:xfrm>
            <a:prstGeom prst="line">
              <a:avLst/>
            </a:prstGeom>
            <a:noFill/>
            <a:ln w="12700">
              <a:solidFill>
                <a:srgbClr val="000000"/>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uLnTx/>
                <a:uFillTx/>
                <a:latin typeface="微软雅黑" panose="020B0503020204020204" pitchFamily="34" charset="-122"/>
                <a:ea typeface="微软雅黑" panose="020B0503020204020204" pitchFamily="34" charset="-122"/>
              </a:endParaRPr>
            </a:p>
          </p:txBody>
        </p:sp>
        <p:sp>
          <p:nvSpPr>
            <p:cNvPr id="19" name="Line 18"/>
            <p:cNvSpPr>
              <a:spLocks noChangeShapeType="1"/>
            </p:cNvSpPr>
            <p:nvPr/>
          </p:nvSpPr>
          <p:spPr bwMode="auto">
            <a:xfrm>
              <a:off x="1752600" y="3581400"/>
              <a:ext cx="4968875" cy="1466850"/>
            </a:xfrm>
            <a:prstGeom prst="line">
              <a:avLst/>
            </a:prstGeom>
            <a:noFill/>
            <a:ln w="25400">
              <a:solidFill>
                <a:schemeClr val="bg2">
                  <a:lumMod val="60000"/>
                  <a:lumOff val="4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uLnTx/>
                <a:uFillTx/>
                <a:latin typeface="微软雅黑" panose="020B0503020204020204" pitchFamily="34" charset="-122"/>
                <a:ea typeface="微软雅黑" panose="020B0503020204020204" pitchFamily="34" charset="-122"/>
              </a:endParaRPr>
            </a:p>
          </p:txBody>
        </p:sp>
      </p:grpSp>
      <p:sp>
        <p:nvSpPr>
          <p:cNvPr id="2" name="文本框 1"/>
          <p:cNvSpPr txBox="1"/>
          <p:nvPr/>
        </p:nvSpPr>
        <p:spPr>
          <a:xfrm>
            <a:off x="213995" y="6449695"/>
            <a:ext cx="7147560" cy="365760"/>
          </a:xfrm>
          <a:prstGeom prst="rect">
            <a:avLst/>
          </a:prstGeom>
          <a:noFill/>
        </p:spPr>
        <p:txBody>
          <a:bodyPr wrap="square" rtlCol="0">
            <a:spAutoFit/>
          </a:bodyPr>
          <a:p>
            <a:pPr algn="ctr"/>
            <a:r>
              <a:rPr lang="zh-CN" altLang="en-US">
                <a:sym typeface="+mn-ea"/>
              </a:rPr>
              <a:t>亮亮图文旗舰店  https://liangliangtuwen.tmall.com</a:t>
            </a:r>
            <a:endParaRPr lang="zh-CN" altLang="en-US"/>
          </a:p>
        </p:txBody>
      </p:sp>
    </p:spTree>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2" name="Group 8"/>
          <p:cNvGrpSpPr/>
          <p:nvPr/>
        </p:nvGrpSpPr>
        <p:grpSpPr bwMode="auto">
          <a:xfrm flipH="1">
            <a:off x="0" y="0"/>
            <a:ext cx="9144000" cy="6858000"/>
            <a:chOff x="341" y="0"/>
            <a:chExt cx="4626" cy="4320"/>
          </a:xfrm>
          <a:solidFill>
            <a:schemeClr val="bg1"/>
          </a:solidFill>
        </p:grpSpPr>
        <p:pic>
          <p:nvPicPr>
            <p:cNvPr id="53" name="Picture 6"/>
            <p:cNvPicPr>
              <a:picLocks noChangeAspect="1" noChangeArrowheads="1"/>
            </p:cNvPicPr>
            <p:nvPr/>
          </p:nvPicPr>
          <p:blipFill rotWithShape="1">
            <a:blip r:embed="rId1" cstate="print">
              <a:duotone>
                <a:schemeClr val="accent3">
                  <a:shade val="45000"/>
                  <a:satMod val="135000"/>
                </a:schemeClr>
                <a:prstClr val="white"/>
              </a:duotone>
              <a:extLst>
                <a:ext uri="{BEBA8EAE-BF5A-486C-A8C5-ECC9F3942E4B}">
                  <a14:imgProps xmlns:a14="http://schemas.microsoft.com/office/drawing/2010/main">
                    <a14:imgLayer r:embed="rId2">
                      <a14:imgEffect>
                        <a14:brightnessContrast bright="40000" contrast="40000"/>
                      </a14:imgEffect>
                    </a14:imgLayer>
                  </a14:imgProps>
                </a:ext>
              </a:extLst>
            </a:blip>
            <a:srcRect l="34236"/>
            <a:stretch>
              <a:fillRect/>
            </a:stretch>
          </p:blipFill>
          <p:spPr bwMode="auto">
            <a:xfrm>
              <a:off x="662" y="0"/>
              <a:ext cx="4259" cy="432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 name="Rectangle 3"/>
            <p:cNvSpPr>
              <a:spLocks noChangeArrowheads="1"/>
            </p:cNvSpPr>
            <p:nvPr/>
          </p:nvSpPr>
          <p:spPr bwMode="auto">
            <a:xfrm rot="10800000">
              <a:off x="341" y="0"/>
              <a:ext cx="4626" cy="432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 name="组合 2"/>
          <p:cNvGrpSpPr/>
          <p:nvPr/>
        </p:nvGrpSpPr>
        <p:grpSpPr>
          <a:xfrm>
            <a:off x="228600" y="152400"/>
            <a:ext cx="8596313" cy="6356350"/>
            <a:chOff x="228600" y="152400"/>
            <a:chExt cx="8596313" cy="6356350"/>
          </a:xfrm>
        </p:grpSpPr>
        <p:sp>
          <p:nvSpPr>
            <p:cNvPr id="7" name="Rectangle 3"/>
            <p:cNvSpPr>
              <a:spLocks noChangeArrowheads="1"/>
            </p:cNvSpPr>
            <p:nvPr/>
          </p:nvSpPr>
          <p:spPr bwMode="auto">
            <a:xfrm>
              <a:off x="5715000" y="2819400"/>
              <a:ext cx="2209800" cy="1447800"/>
            </a:xfrm>
            <a:prstGeom prst="rect">
              <a:avLst/>
            </a:prstGeom>
            <a:solidFill>
              <a:schemeClr val="bg2">
                <a:lumMod val="60000"/>
                <a:lumOff val="40000"/>
              </a:schemeClr>
            </a:solidFill>
            <a:ln w="6350">
              <a:solidFill>
                <a:schemeClr val="bg1"/>
              </a:solidFill>
              <a:miter lim="800000"/>
            </a:ln>
            <a:effectLst>
              <a:outerShdw dist="53882" dir="2700000" algn="ctr" rotWithShape="0">
                <a:srgbClr val="808080"/>
              </a:outerShdw>
            </a:effectLst>
          </p:spPr>
          <p:txBody>
            <a:bodyPr lIns="45720" tIns="0" rIns="45720" bIns="0" anchor="ctr"/>
            <a:lstStyle/>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ysClr val="windowText" lastClr="000000"/>
                  </a:solidFill>
                  <a:effectLst/>
                  <a:uLnTx/>
                  <a:uFillTx/>
                </a:rPr>
                <a:t>         绩效执行</a:t>
              </a:r>
              <a:endParaRPr kumimoji="0" lang="zh-CN" altLang="en-US" sz="1800" b="1" i="0" u="none" strike="noStrike" kern="0" cap="none" spc="0" normalizeH="0" baseline="0" noProof="0" dirty="0" smtClean="0">
                <a:ln>
                  <a:noFill/>
                </a:ln>
                <a:solidFill>
                  <a:sysClr val="windowText" lastClr="000000"/>
                </a:solidFill>
                <a:effectLst/>
                <a:uLnTx/>
                <a:uFillTx/>
              </a:endParaRPr>
            </a:p>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ysClr val="windowText" lastClr="000000"/>
                  </a:solidFill>
                  <a:effectLst/>
                  <a:uLnTx/>
                  <a:uFillTx/>
                </a:rPr>
                <a:t>活动：观察、记录和总结</a:t>
              </a:r>
              <a:endParaRPr kumimoji="0" lang="en-US" altLang="zh-CN" sz="1400" b="0" i="0" u="none" strike="noStrike" kern="0" cap="none" spc="0" normalizeH="0" baseline="0" noProof="0" dirty="0" smtClean="0">
                <a:ln>
                  <a:noFill/>
                </a:ln>
                <a:solidFill>
                  <a:sysClr val="windowText" lastClr="000000"/>
                </a:solidFill>
                <a:effectLst/>
                <a:uLnTx/>
                <a:uFillTx/>
              </a:endParaRPr>
            </a:p>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ysClr val="windowText" lastClr="000000"/>
                  </a:solidFill>
                  <a:effectLst/>
                  <a:uLnTx/>
                  <a:uFillTx/>
                </a:rPr>
                <a:t>绩效；激励员工，并提供</a:t>
              </a:r>
              <a:endParaRPr kumimoji="0" lang="en-US" altLang="zh-CN" sz="1400" b="0" i="0" u="none" strike="noStrike" kern="0" cap="none" spc="0" normalizeH="0" baseline="0" noProof="0" dirty="0" smtClean="0">
                <a:ln>
                  <a:noFill/>
                </a:ln>
                <a:solidFill>
                  <a:sysClr val="windowText" lastClr="000000"/>
                </a:solidFill>
                <a:effectLst/>
                <a:uLnTx/>
                <a:uFillTx/>
              </a:endParaRPr>
            </a:p>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ysClr val="windowText" lastClr="000000"/>
                  </a:solidFill>
                  <a:effectLst/>
                  <a:uLnTx/>
                  <a:uFillTx/>
                </a:rPr>
                <a:t>反馈；就问题与员工沟通</a:t>
              </a:r>
              <a:endParaRPr kumimoji="0" lang="en-US" altLang="zh-CN" sz="1400" b="0" i="0" u="none" strike="noStrike" kern="0" cap="none" spc="0" normalizeH="0" baseline="0" noProof="0" dirty="0" smtClean="0">
                <a:ln>
                  <a:noFill/>
                </a:ln>
                <a:solidFill>
                  <a:sysClr val="windowText" lastClr="000000"/>
                </a:solidFill>
                <a:effectLst/>
                <a:uLnTx/>
                <a:uFillTx/>
              </a:endParaRPr>
            </a:p>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ysClr val="windowText" lastClr="000000"/>
                  </a:solidFill>
                  <a:effectLst/>
                  <a:uLnTx/>
                  <a:uFillTx/>
                </a:rPr>
                <a:t>，提供指导、建议。</a:t>
              </a:r>
              <a:endParaRPr kumimoji="0" lang="zh-CN" altLang="en-US" sz="1400" b="0" i="0" u="none" strike="noStrike" kern="0" cap="none" spc="0" normalizeH="0" baseline="0" noProof="0" dirty="0" smtClean="0">
                <a:ln>
                  <a:noFill/>
                </a:ln>
                <a:solidFill>
                  <a:sysClr val="windowText" lastClr="000000"/>
                </a:solidFill>
                <a:effectLst/>
                <a:uLnTx/>
                <a:uFillTx/>
              </a:endParaRPr>
            </a:p>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ysClr val="windowText" lastClr="000000"/>
                  </a:solidFill>
                  <a:effectLst/>
                  <a:uLnTx/>
                  <a:uFillTx/>
                </a:rPr>
                <a:t>时间：整个绩效期间。</a:t>
              </a:r>
              <a:endParaRPr kumimoji="1" lang="de-DE" altLang="en-US" sz="1400" b="0" i="0" u="none" strike="noStrike" kern="0" cap="none" spc="0" normalizeH="0" baseline="0" noProof="0" dirty="0" smtClean="0">
                <a:ln>
                  <a:noFill/>
                </a:ln>
                <a:solidFill>
                  <a:srgbClr val="000000"/>
                </a:solidFill>
                <a:effectLst/>
                <a:uLnTx/>
                <a:uFillTx/>
              </a:endParaRPr>
            </a:p>
          </p:txBody>
        </p:sp>
        <p:sp>
          <p:nvSpPr>
            <p:cNvPr id="8" name="Oval 4"/>
            <p:cNvSpPr>
              <a:spLocks noChangeArrowheads="1"/>
            </p:cNvSpPr>
            <p:nvPr/>
          </p:nvSpPr>
          <p:spPr bwMode="auto">
            <a:xfrm>
              <a:off x="3657600" y="3047999"/>
              <a:ext cx="1905000" cy="1066799"/>
            </a:xfrm>
            <a:prstGeom prst="ellipse">
              <a:avLst/>
            </a:prstGeom>
            <a:solidFill>
              <a:schemeClr val="accent6">
                <a:lumMod val="75000"/>
              </a:schemeClr>
            </a:solidFill>
            <a:ln w="6350">
              <a:solidFill>
                <a:srgbClr val="FFFFFF"/>
              </a:solidFill>
              <a:round/>
            </a:ln>
            <a:effectLst/>
          </p:spPr>
          <p:txBody>
            <a:bodyPr wrap="none" lIns="45720" rIns="4572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chemeClr val="bg1"/>
                </a:solidFill>
                <a:effectLst/>
                <a:uLnTx/>
                <a:uFillTx/>
              </a:endParaRPr>
            </a:p>
          </p:txBody>
        </p:sp>
        <p:sp>
          <p:nvSpPr>
            <p:cNvPr id="9" name="Text Box 5"/>
            <p:cNvSpPr txBox="1">
              <a:spLocks noChangeArrowheads="1"/>
            </p:cNvSpPr>
            <p:nvPr/>
          </p:nvSpPr>
          <p:spPr bwMode="auto">
            <a:xfrm>
              <a:off x="3848100" y="3352800"/>
              <a:ext cx="15240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914400" eaLnBrk="0" fontAlgn="auto" latinLnBrk="0" hangingPunct="0">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rPr>
                <a:t>绩效管理循环</a:t>
              </a:r>
              <a:endParaRPr kumimoji="0" lang="zh-CN" altLang="en-US" sz="1800" b="1"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endParaRPr>
            </a:p>
          </p:txBody>
        </p:sp>
        <p:sp>
          <p:nvSpPr>
            <p:cNvPr id="10" name="Rectangle 6"/>
            <p:cNvSpPr>
              <a:spLocks noChangeArrowheads="1"/>
            </p:cNvSpPr>
            <p:nvPr/>
          </p:nvSpPr>
          <p:spPr bwMode="auto">
            <a:xfrm>
              <a:off x="2971800" y="1828800"/>
              <a:ext cx="2895600" cy="990600"/>
            </a:xfrm>
            <a:prstGeom prst="rect">
              <a:avLst/>
            </a:prstGeom>
            <a:solidFill>
              <a:schemeClr val="bg2">
                <a:lumMod val="60000"/>
                <a:lumOff val="40000"/>
              </a:schemeClr>
            </a:solidFill>
            <a:ln w="6350">
              <a:solidFill>
                <a:schemeClr val="bg1"/>
              </a:solidFill>
              <a:miter lim="800000"/>
            </a:ln>
            <a:effectLst>
              <a:outerShdw dist="53882" dir="2700000" algn="ctr" rotWithShape="0">
                <a:srgbClr val="808080"/>
              </a:outerShdw>
            </a:effectLst>
          </p:spPr>
          <p:txBody>
            <a:bodyPr lIns="45720" tIns="0" rIns="45720" bIns="0" anchor="ctr"/>
            <a:lstStyle/>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ysClr val="windowText" lastClr="000000"/>
                  </a:solidFill>
                  <a:effectLst/>
                  <a:uLnTx/>
                  <a:uFillTx/>
                </a:rPr>
                <a:t>              绩效计划</a:t>
              </a:r>
              <a:endParaRPr kumimoji="0" lang="zh-CN" altLang="en-US" sz="1800" b="1" i="0" u="none" strike="noStrike" kern="0" cap="none" spc="0" normalizeH="0" baseline="0" noProof="0" dirty="0" smtClean="0">
                <a:ln>
                  <a:noFill/>
                </a:ln>
                <a:solidFill>
                  <a:sysClr val="windowText" lastClr="000000"/>
                </a:solidFill>
                <a:effectLst/>
                <a:uLnTx/>
                <a:uFillTx/>
              </a:endParaRPr>
            </a:p>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ysClr val="windowText" lastClr="000000"/>
                  </a:solidFill>
                  <a:effectLst/>
                  <a:uLnTx/>
                  <a:uFillTx/>
                </a:rPr>
                <a:t>活动：与员工一起确定绩效目标、</a:t>
              </a:r>
              <a:endParaRPr kumimoji="0" lang="en-US" altLang="zh-CN" sz="1400" b="0" i="0" u="none" strike="noStrike" kern="0" cap="none" spc="0" normalizeH="0" baseline="0" noProof="0" dirty="0" smtClean="0">
                <a:ln>
                  <a:noFill/>
                </a:ln>
                <a:solidFill>
                  <a:sysClr val="windowText" lastClr="000000"/>
                </a:solidFill>
                <a:effectLst/>
                <a:uLnTx/>
                <a:uFillTx/>
              </a:endParaRPr>
            </a:p>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ysClr val="windowText" lastClr="000000"/>
                  </a:solidFill>
                  <a:effectLst/>
                  <a:uLnTx/>
                  <a:uFillTx/>
                </a:rPr>
                <a:t>发展目标和行动计划。</a:t>
              </a:r>
              <a:endParaRPr kumimoji="0" lang="zh-CN" altLang="en-US" sz="1400" b="0" i="0" u="none" strike="noStrike" kern="0" cap="none" spc="0" normalizeH="0" baseline="0" noProof="0" dirty="0" smtClean="0">
                <a:ln>
                  <a:noFill/>
                </a:ln>
                <a:solidFill>
                  <a:sysClr val="windowText" lastClr="000000"/>
                </a:solidFill>
                <a:effectLst/>
                <a:uLnTx/>
                <a:uFillTx/>
              </a:endParaRPr>
            </a:p>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ysClr val="windowText" lastClr="000000"/>
                  </a:solidFill>
                  <a:effectLst/>
                  <a:uLnTx/>
                  <a:uFillTx/>
                </a:rPr>
                <a:t>时间：新绩效期间的开始。</a:t>
              </a:r>
              <a:endParaRPr kumimoji="1" lang="de-DE" altLang="en-US" sz="1400" b="0" i="0" u="none" strike="noStrike" kern="0" cap="none" spc="0" normalizeH="0" baseline="0" noProof="0" dirty="0" smtClean="0">
                <a:ln>
                  <a:noFill/>
                </a:ln>
                <a:solidFill>
                  <a:srgbClr val="000000"/>
                </a:solidFill>
                <a:effectLst/>
                <a:uLnTx/>
                <a:uFillTx/>
              </a:endParaRPr>
            </a:p>
          </p:txBody>
        </p:sp>
        <p:sp>
          <p:nvSpPr>
            <p:cNvPr id="11" name="Rectangle 7"/>
            <p:cNvSpPr>
              <a:spLocks noChangeArrowheads="1"/>
            </p:cNvSpPr>
            <p:nvPr/>
          </p:nvSpPr>
          <p:spPr bwMode="auto">
            <a:xfrm>
              <a:off x="1143000" y="2971800"/>
              <a:ext cx="2362200" cy="1066800"/>
            </a:xfrm>
            <a:prstGeom prst="rect">
              <a:avLst/>
            </a:prstGeom>
            <a:solidFill>
              <a:schemeClr val="bg2">
                <a:lumMod val="60000"/>
                <a:lumOff val="40000"/>
              </a:schemeClr>
            </a:solidFill>
            <a:ln>
              <a:solidFill>
                <a:schemeClr val="bg1"/>
              </a:solidFill>
            </a:ln>
            <a:effectLst>
              <a:outerShdw dist="53882" dir="2700000" algn="ctr" rotWithShape="0">
                <a:srgbClr val="808080"/>
              </a:outerShdw>
            </a:effectLst>
          </p:spPr>
          <p:txBody>
            <a:bodyPr lIns="45720" tIns="0" rIns="45720" bIns="0" anchor="ctr"/>
            <a:lstStyle/>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ysClr val="windowText" lastClr="000000"/>
                  </a:solidFill>
                  <a:effectLst/>
                  <a:uLnTx/>
                  <a:uFillTx/>
                </a:rPr>
                <a:t>          绩效改进</a:t>
              </a:r>
              <a:endParaRPr kumimoji="0" lang="zh-CN" altLang="en-US" sz="1800" b="1" i="0" u="none" strike="noStrike" kern="0" cap="none" spc="0" normalizeH="0" baseline="0" noProof="0" dirty="0" smtClean="0">
                <a:ln>
                  <a:noFill/>
                </a:ln>
                <a:solidFill>
                  <a:sysClr val="windowText" lastClr="000000"/>
                </a:solidFill>
                <a:effectLst/>
                <a:uLnTx/>
                <a:uFillTx/>
              </a:endParaRPr>
            </a:p>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ysClr val="windowText" lastClr="000000"/>
                  </a:solidFill>
                  <a:effectLst/>
                  <a:uLnTx/>
                  <a:uFillTx/>
                </a:rPr>
                <a:t>活动：主管人员与员工分析</a:t>
              </a:r>
              <a:endParaRPr kumimoji="0" lang="en-US" altLang="zh-CN" sz="1400" b="0" i="0" u="none" strike="noStrike" kern="0" cap="none" spc="0" normalizeH="0" baseline="0" noProof="0" dirty="0" smtClean="0">
                <a:ln>
                  <a:noFill/>
                </a:ln>
                <a:solidFill>
                  <a:sysClr val="windowText" lastClr="000000"/>
                </a:solidFill>
                <a:effectLst/>
                <a:uLnTx/>
                <a:uFillTx/>
              </a:endParaRPr>
            </a:p>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ysClr val="windowText" lastClr="000000"/>
                  </a:solidFill>
                  <a:effectLst/>
                  <a:uLnTx/>
                  <a:uFillTx/>
                </a:rPr>
                <a:t>绩效问题，制定改进方案</a:t>
              </a:r>
              <a:endParaRPr kumimoji="0" lang="zh-CN" altLang="en-US" sz="1400" b="0" i="0" u="none" strike="noStrike" kern="0" cap="none" spc="0" normalizeH="0" baseline="0" noProof="0" dirty="0" smtClean="0">
                <a:ln>
                  <a:noFill/>
                </a:ln>
                <a:solidFill>
                  <a:sysClr val="windowText" lastClr="000000"/>
                </a:solidFill>
                <a:effectLst/>
                <a:uLnTx/>
                <a:uFillTx/>
              </a:endParaRPr>
            </a:p>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ysClr val="windowText" lastClr="000000"/>
                  </a:solidFill>
                  <a:effectLst/>
                  <a:uLnTx/>
                  <a:uFillTx/>
                </a:rPr>
                <a:t>时间：绩效评估结束时。</a:t>
              </a:r>
              <a:endParaRPr kumimoji="1" lang="de-DE" altLang="en-US" sz="1400" b="0" i="0" u="none" strike="noStrike" kern="0" cap="none" spc="0" normalizeH="0" baseline="0" noProof="0" dirty="0" smtClean="0">
                <a:ln>
                  <a:noFill/>
                </a:ln>
                <a:solidFill>
                  <a:srgbClr val="000000"/>
                </a:solidFill>
                <a:effectLst/>
                <a:uLnTx/>
                <a:uFillTx/>
              </a:endParaRPr>
            </a:p>
          </p:txBody>
        </p:sp>
        <p:sp>
          <p:nvSpPr>
            <p:cNvPr id="12" name="Rectangle 8"/>
            <p:cNvSpPr>
              <a:spLocks noChangeArrowheads="1"/>
            </p:cNvSpPr>
            <p:nvPr/>
          </p:nvSpPr>
          <p:spPr bwMode="auto">
            <a:xfrm>
              <a:off x="3429000" y="4191000"/>
              <a:ext cx="2133600" cy="838200"/>
            </a:xfrm>
            <a:prstGeom prst="rect">
              <a:avLst/>
            </a:prstGeom>
            <a:solidFill>
              <a:schemeClr val="bg2">
                <a:lumMod val="60000"/>
                <a:lumOff val="40000"/>
              </a:schemeClr>
            </a:solidFill>
            <a:ln w="6350">
              <a:solidFill>
                <a:schemeClr val="bg1"/>
              </a:solidFill>
              <a:miter lim="800000"/>
            </a:ln>
            <a:effectLst>
              <a:outerShdw dist="53882" dir="2700000" algn="ctr" rotWithShape="0">
                <a:srgbClr val="808080"/>
              </a:outerShdw>
            </a:effectLst>
          </p:spPr>
          <p:txBody>
            <a:bodyPr lIns="45720" tIns="0" rIns="45720" bIns="0" anchor="ctr"/>
            <a:lstStyle/>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ysClr val="windowText" lastClr="000000"/>
                  </a:solidFill>
                  <a:effectLst/>
                  <a:uLnTx/>
                  <a:uFillTx/>
                </a:rPr>
                <a:t>        绩效评估</a:t>
              </a:r>
              <a:endParaRPr kumimoji="0" lang="zh-CN" altLang="en-US" sz="1800" b="1" i="0" u="none" strike="noStrike" kern="0" cap="none" spc="0" normalizeH="0" baseline="0" noProof="0" dirty="0" smtClean="0">
                <a:ln>
                  <a:noFill/>
                </a:ln>
                <a:solidFill>
                  <a:sysClr val="windowText" lastClr="000000"/>
                </a:solidFill>
                <a:effectLst/>
                <a:uLnTx/>
                <a:uFillTx/>
              </a:endParaRPr>
            </a:p>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ysClr val="windowText" lastClr="000000"/>
                  </a:solidFill>
                  <a:effectLst/>
                  <a:uLnTx/>
                  <a:uFillTx/>
                </a:rPr>
                <a:t>活动：评估员工的绩效。</a:t>
              </a:r>
              <a:endParaRPr kumimoji="0" lang="zh-CN" altLang="en-US" sz="1400" b="0" i="0" u="none" strike="noStrike" kern="0" cap="none" spc="0" normalizeH="0" baseline="0" noProof="0" dirty="0" smtClean="0">
                <a:ln>
                  <a:noFill/>
                </a:ln>
                <a:solidFill>
                  <a:sysClr val="windowText" lastClr="000000"/>
                </a:solidFill>
                <a:effectLst/>
                <a:uLnTx/>
                <a:uFillTx/>
              </a:endParaRPr>
            </a:p>
            <a:p>
              <a:pPr marL="114300" marR="0" lvl="0" indent="-114300" algn="l" defTabSz="914400" eaLnBrk="0" fontAlgn="auto" latinLnBrk="0" hangingPunct="0">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ysClr val="windowText" lastClr="000000"/>
                  </a:solidFill>
                  <a:effectLst/>
                  <a:uLnTx/>
                  <a:uFillTx/>
                </a:rPr>
                <a:t>时间：绩效期间结束时。</a:t>
              </a:r>
              <a:endParaRPr kumimoji="1" lang="de-DE" altLang="en-US" sz="1400" b="0" i="0" u="none" strike="noStrike" kern="0" cap="none" spc="0" normalizeH="0" baseline="0" noProof="0" dirty="0" smtClean="0">
                <a:ln>
                  <a:noFill/>
                </a:ln>
                <a:solidFill>
                  <a:srgbClr val="000000"/>
                </a:solidFill>
                <a:effectLst/>
                <a:uLnTx/>
                <a:uFillTx/>
              </a:endParaRPr>
            </a:p>
          </p:txBody>
        </p:sp>
        <p:sp>
          <p:nvSpPr>
            <p:cNvPr id="14" name="AutoShape 9"/>
            <p:cNvSpPr>
              <a:spLocks noChangeArrowheads="1"/>
            </p:cNvSpPr>
            <p:nvPr/>
          </p:nvSpPr>
          <p:spPr bwMode="auto">
            <a:xfrm>
              <a:off x="2148840" y="2072640"/>
              <a:ext cx="814388" cy="866775"/>
            </a:xfrm>
            <a:custGeom>
              <a:avLst/>
              <a:gdLst>
                <a:gd name="T0" fmla="*/ 810694223 w 21600"/>
                <a:gd name="T1" fmla="*/ 0 h 21600"/>
                <a:gd name="T2" fmla="*/ 810694223 w 21600"/>
                <a:gd name="T3" fmla="*/ 785633584 h 21600"/>
                <a:gd name="T4" fmla="*/ 173490320 w 21600"/>
                <a:gd name="T5" fmla="*/ 1395762847 h 21600"/>
                <a:gd name="T6" fmla="*/ 1157674825 w 21600"/>
                <a:gd name="T7" fmla="*/ 392816812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6">
                <a:lumMod val="40000"/>
                <a:lumOff val="60000"/>
              </a:schemeClr>
            </a:solidFill>
            <a:ln w="9525" algn="ctr">
              <a:solidFill>
                <a:schemeClr val="bg1"/>
              </a:solidFill>
              <a:miter lim="800000"/>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6" name="AutoShape 10"/>
            <p:cNvSpPr>
              <a:spLocks noChangeArrowheads="1"/>
            </p:cNvSpPr>
            <p:nvPr/>
          </p:nvSpPr>
          <p:spPr bwMode="auto">
            <a:xfrm rot="5400000">
              <a:off x="5969794" y="1970246"/>
              <a:ext cx="814388" cy="866775"/>
            </a:xfrm>
            <a:custGeom>
              <a:avLst/>
              <a:gdLst>
                <a:gd name="T0" fmla="*/ 810694223 w 21600"/>
                <a:gd name="T1" fmla="*/ 0 h 21600"/>
                <a:gd name="T2" fmla="*/ 810694223 w 21600"/>
                <a:gd name="T3" fmla="*/ 785633584 h 21600"/>
                <a:gd name="T4" fmla="*/ 173490320 w 21600"/>
                <a:gd name="T5" fmla="*/ 1395762847 h 21600"/>
                <a:gd name="T6" fmla="*/ 1157674825 w 21600"/>
                <a:gd name="T7" fmla="*/ 392816812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6">
                <a:lumMod val="40000"/>
                <a:lumOff val="60000"/>
              </a:schemeClr>
            </a:solidFill>
            <a:ln w="9525" algn="ctr">
              <a:solidFill>
                <a:schemeClr val="bg1"/>
              </a:solidFill>
              <a:miter lim="800000"/>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7" name="AutoShape 11"/>
            <p:cNvSpPr>
              <a:spLocks noChangeArrowheads="1"/>
            </p:cNvSpPr>
            <p:nvPr/>
          </p:nvSpPr>
          <p:spPr bwMode="auto">
            <a:xfrm rot="10800000">
              <a:off x="5715000" y="4343400"/>
              <a:ext cx="921068" cy="685800"/>
            </a:xfrm>
            <a:custGeom>
              <a:avLst/>
              <a:gdLst>
                <a:gd name="T0" fmla="*/ 810694223 w 21600"/>
                <a:gd name="T1" fmla="*/ 0 h 21600"/>
                <a:gd name="T2" fmla="*/ 810694223 w 21600"/>
                <a:gd name="T3" fmla="*/ 389129270 h 21600"/>
                <a:gd name="T4" fmla="*/ 173490320 w 21600"/>
                <a:gd name="T5" fmla="*/ 691329263 h 21600"/>
                <a:gd name="T6" fmla="*/ 1157674825 w 21600"/>
                <a:gd name="T7" fmla="*/ 19456412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6">
                <a:lumMod val="40000"/>
                <a:lumOff val="60000"/>
              </a:schemeClr>
            </a:solidFill>
            <a:ln w="9525" algn="ctr">
              <a:solidFill>
                <a:schemeClr val="bg1"/>
              </a:solidFill>
              <a:miter lim="800000"/>
            </a:ln>
            <a:effectLst/>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8" name="AutoShape 12"/>
            <p:cNvSpPr>
              <a:spLocks noChangeArrowheads="1"/>
            </p:cNvSpPr>
            <p:nvPr/>
          </p:nvSpPr>
          <p:spPr bwMode="auto">
            <a:xfrm rot="16200000">
              <a:off x="2376490" y="3932873"/>
              <a:ext cx="731520" cy="1095374"/>
            </a:xfrm>
            <a:custGeom>
              <a:avLst/>
              <a:gdLst>
                <a:gd name="T0" fmla="*/ 810694223 w 21600"/>
                <a:gd name="T1" fmla="*/ 0 h 21600"/>
                <a:gd name="T2" fmla="*/ 810694223 w 21600"/>
                <a:gd name="T3" fmla="*/ 785633584 h 21600"/>
                <a:gd name="T4" fmla="*/ 173490320 w 21600"/>
                <a:gd name="T5" fmla="*/ 1395762847 h 21600"/>
                <a:gd name="T6" fmla="*/ 1157674825 w 21600"/>
                <a:gd name="T7" fmla="*/ 392816812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6">
                <a:lumMod val="40000"/>
                <a:lumOff val="60000"/>
              </a:schemeClr>
            </a:solidFill>
            <a:ln w="9525" algn="ctr">
              <a:solidFill>
                <a:schemeClr val="bg1"/>
              </a:solidFill>
              <a:miter lim="800000"/>
            </a:ln>
            <a:effectLst/>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9" name="Text Box 13"/>
            <p:cNvSpPr txBox="1">
              <a:spLocks noChangeArrowheads="1"/>
            </p:cNvSpPr>
            <p:nvPr/>
          </p:nvSpPr>
          <p:spPr bwMode="auto">
            <a:xfrm>
              <a:off x="2667000" y="1295400"/>
              <a:ext cx="914400" cy="274638"/>
            </a:xfrm>
            <a:prstGeom prst="rect">
              <a:avLst/>
            </a:prstGeom>
            <a:solidFill>
              <a:schemeClr val="accent6">
                <a:lumMod val="40000"/>
                <a:lumOff val="60000"/>
              </a:schemeClr>
            </a:solidFill>
            <a:ln>
              <a:noFill/>
            </a:ln>
            <a:effectLst/>
          </p:spPr>
          <p:txBody>
            <a:bodyPr>
              <a:spAutoFit/>
            </a:bodyPr>
            <a:lstStyle>
              <a:lvl1pPr defTabSz="762000" eaLnBrk="0" hangingPunct="0">
                <a:defRPr>
                  <a:solidFill>
                    <a:schemeClr val="tx1"/>
                  </a:solidFill>
                  <a:latin typeface="Arial" panose="020B0604020202020204" pitchFamily="34" charset="0"/>
                  <a:ea typeface="宋体" panose="02010600030101010101" pitchFamily="2" charset="-122"/>
                </a:defRPr>
              </a:lvl1pPr>
              <a:lvl2pPr marL="742950" indent="-285750" defTabSz="762000" eaLnBrk="0" hangingPunct="0">
                <a:defRPr>
                  <a:solidFill>
                    <a:schemeClr val="tx1"/>
                  </a:solidFill>
                  <a:latin typeface="Arial" panose="020B0604020202020204" pitchFamily="34" charset="0"/>
                  <a:ea typeface="宋体" panose="02010600030101010101" pitchFamily="2" charset="-122"/>
                </a:defRPr>
              </a:lvl2pPr>
              <a:lvl3pPr marL="1143000" indent="-228600" defTabSz="762000" eaLnBrk="0" hangingPunct="0">
                <a:defRPr>
                  <a:solidFill>
                    <a:schemeClr val="tx1"/>
                  </a:solidFill>
                  <a:latin typeface="Arial" panose="020B0604020202020204" pitchFamily="34" charset="0"/>
                  <a:ea typeface="宋体" panose="02010600030101010101" pitchFamily="2" charset="-122"/>
                </a:defRPr>
              </a:lvl3pPr>
              <a:lvl4pPr marL="1600200" indent="-228600" defTabSz="762000" eaLnBrk="0" hangingPunct="0">
                <a:defRPr>
                  <a:solidFill>
                    <a:schemeClr val="tx1"/>
                  </a:solidFill>
                  <a:latin typeface="Arial" panose="020B0604020202020204" pitchFamily="34" charset="0"/>
                  <a:ea typeface="宋体" panose="02010600030101010101" pitchFamily="2" charset="-122"/>
                </a:defRPr>
              </a:lvl4pPr>
              <a:lvl5pPr marL="2057400" indent="-228600" defTabSz="762000" eaLnBrk="0" hangingPunct="0">
                <a:defRPr>
                  <a:solidFill>
                    <a:schemeClr val="tx1"/>
                  </a:solidFill>
                  <a:latin typeface="Arial" panose="020B0604020202020204" pitchFamily="34" charset="0"/>
                  <a:ea typeface="宋体" panose="02010600030101010101" pitchFamily="2" charset="-122"/>
                </a:defRPr>
              </a:lvl5pPr>
              <a:lvl6pPr marL="25146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762000" eaLnBrk="0" fontAlgn="auto" latinLnBrk="0" hangingPunct="0">
                <a:lnSpc>
                  <a:spcPct val="100000"/>
                </a:lnSpc>
                <a:spcBef>
                  <a:spcPct val="30000"/>
                </a:spcBef>
                <a:spcAft>
                  <a:spcPts val="0"/>
                </a:spcAft>
                <a:buClrTx/>
                <a:buSzTx/>
                <a:buFontTx/>
                <a:buNone/>
                <a:defRPr/>
              </a:pPr>
              <a:r>
                <a:rPr kumimoji="0" lang="zh-CN" altLang="en-US" sz="12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rPr>
                <a:t>工作分析</a:t>
              </a:r>
              <a:endParaRPr kumimoji="0" lang="zh-CN" altLang="en-US" sz="12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20" name="Text Box 14"/>
            <p:cNvSpPr txBox="1">
              <a:spLocks noChangeArrowheads="1"/>
            </p:cNvSpPr>
            <p:nvPr/>
          </p:nvSpPr>
          <p:spPr bwMode="auto">
            <a:xfrm>
              <a:off x="5410200" y="1295400"/>
              <a:ext cx="990600" cy="274638"/>
            </a:xfrm>
            <a:prstGeom prst="rect">
              <a:avLst/>
            </a:prstGeom>
            <a:solidFill>
              <a:schemeClr val="accent6">
                <a:lumMod val="40000"/>
                <a:lumOff val="60000"/>
              </a:schemeClr>
            </a:solidFill>
            <a:ln>
              <a:noFill/>
            </a:ln>
            <a:effectLst/>
          </p:spPr>
          <p:txBody>
            <a:bodyPr>
              <a:spAutoFit/>
            </a:bodyPr>
            <a:lstStyle>
              <a:lvl1pPr defTabSz="762000" eaLnBrk="0" hangingPunct="0">
                <a:defRPr>
                  <a:solidFill>
                    <a:schemeClr val="tx1"/>
                  </a:solidFill>
                  <a:latin typeface="Arial" panose="020B0604020202020204" pitchFamily="34" charset="0"/>
                  <a:ea typeface="宋体" panose="02010600030101010101" pitchFamily="2" charset="-122"/>
                </a:defRPr>
              </a:lvl1pPr>
              <a:lvl2pPr marL="742950" indent="-285750" defTabSz="762000" eaLnBrk="0" hangingPunct="0">
                <a:defRPr>
                  <a:solidFill>
                    <a:schemeClr val="tx1"/>
                  </a:solidFill>
                  <a:latin typeface="Arial" panose="020B0604020202020204" pitchFamily="34" charset="0"/>
                  <a:ea typeface="宋体" panose="02010600030101010101" pitchFamily="2" charset="-122"/>
                </a:defRPr>
              </a:lvl2pPr>
              <a:lvl3pPr marL="1143000" indent="-228600" defTabSz="762000" eaLnBrk="0" hangingPunct="0">
                <a:defRPr>
                  <a:solidFill>
                    <a:schemeClr val="tx1"/>
                  </a:solidFill>
                  <a:latin typeface="Arial" panose="020B0604020202020204" pitchFamily="34" charset="0"/>
                  <a:ea typeface="宋体" panose="02010600030101010101" pitchFamily="2" charset="-122"/>
                </a:defRPr>
              </a:lvl3pPr>
              <a:lvl4pPr marL="1600200" indent="-228600" defTabSz="762000" eaLnBrk="0" hangingPunct="0">
                <a:defRPr>
                  <a:solidFill>
                    <a:schemeClr val="tx1"/>
                  </a:solidFill>
                  <a:latin typeface="Arial" panose="020B0604020202020204" pitchFamily="34" charset="0"/>
                  <a:ea typeface="宋体" panose="02010600030101010101" pitchFamily="2" charset="-122"/>
                </a:defRPr>
              </a:lvl4pPr>
              <a:lvl5pPr marL="2057400" indent="-228600" defTabSz="762000" eaLnBrk="0" hangingPunct="0">
                <a:defRPr>
                  <a:solidFill>
                    <a:schemeClr val="tx1"/>
                  </a:solidFill>
                  <a:latin typeface="Arial" panose="020B0604020202020204" pitchFamily="34" charset="0"/>
                  <a:ea typeface="宋体" panose="02010600030101010101" pitchFamily="2" charset="-122"/>
                </a:defRPr>
              </a:lvl5pPr>
              <a:lvl6pPr marL="25146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762000" eaLnBrk="0" fontAlgn="auto" latinLnBrk="0" hangingPunct="0">
                <a:lnSpc>
                  <a:spcPct val="100000"/>
                </a:lnSpc>
                <a:spcBef>
                  <a:spcPct val="30000"/>
                </a:spcBef>
                <a:spcAft>
                  <a:spcPts val="0"/>
                </a:spcAft>
                <a:buClrTx/>
                <a:buSzTx/>
                <a:buFontTx/>
                <a:buNone/>
                <a:defRPr/>
              </a:pPr>
              <a:r>
                <a:rPr kumimoji="0" lang="zh-CN" altLang="en-US" sz="12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岗位说明书</a:t>
              </a:r>
              <a:endParaRPr kumimoji="0" lang="zh-CN" altLang="en-US" sz="12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21" name="Text Box 15"/>
            <p:cNvSpPr txBox="1">
              <a:spLocks noChangeArrowheads="1"/>
            </p:cNvSpPr>
            <p:nvPr/>
          </p:nvSpPr>
          <p:spPr bwMode="auto">
            <a:xfrm>
              <a:off x="2057400" y="5410200"/>
              <a:ext cx="914400" cy="274638"/>
            </a:xfrm>
            <a:prstGeom prst="rect">
              <a:avLst/>
            </a:prstGeom>
            <a:solidFill>
              <a:schemeClr val="accent6">
                <a:lumMod val="40000"/>
                <a:lumOff val="60000"/>
              </a:schemeClr>
            </a:solidFill>
            <a:ln>
              <a:noFill/>
            </a:ln>
            <a:effectLst/>
          </p:spPr>
          <p:txBody>
            <a:bodyPr>
              <a:spAutoFit/>
            </a:bodyPr>
            <a:lstStyle>
              <a:lvl1pPr defTabSz="762000" eaLnBrk="0" hangingPunct="0">
                <a:defRPr>
                  <a:solidFill>
                    <a:schemeClr val="tx1"/>
                  </a:solidFill>
                  <a:latin typeface="Arial" panose="020B0604020202020204" pitchFamily="34" charset="0"/>
                  <a:ea typeface="宋体" panose="02010600030101010101" pitchFamily="2" charset="-122"/>
                </a:defRPr>
              </a:lvl1pPr>
              <a:lvl2pPr marL="742950" indent="-285750" defTabSz="762000" eaLnBrk="0" hangingPunct="0">
                <a:defRPr>
                  <a:solidFill>
                    <a:schemeClr val="tx1"/>
                  </a:solidFill>
                  <a:latin typeface="Arial" panose="020B0604020202020204" pitchFamily="34" charset="0"/>
                  <a:ea typeface="宋体" panose="02010600030101010101" pitchFamily="2" charset="-122"/>
                </a:defRPr>
              </a:lvl2pPr>
              <a:lvl3pPr marL="1143000" indent="-228600" defTabSz="762000" eaLnBrk="0" hangingPunct="0">
                <a:defRPr>
                  <a:solidFill>
                    <a:schemeClr val="tx1"/>
                  </a:solidFill>
                  <a:latin typeface="Arial" panose="020B0604020202020204" pitchFamily="34" charset="0"/>
                  <a:ea typeface="宋体" panose="02010600030101010101" pitchFamily="2" charset="-122"/>
                </a:defRPr>
              </a:lvl3pPr>
              <a:lvl4pPr marL="1600200" indent="-228600" defTabSz="762000" eaLnBrk="0" hangingPunct="0">
                <a:defRPr>
                  <a:solidFill>
                    <a:schemeClr val="tx1"/>
                  </a:solidFill>
                  <a:latin typeface="Arial" panose="020B0604020202020204" pitchFamily="34" charset="0"/>
                  <a:ea typeface="宋体" panose="02010600030101010101" pitchFamily="2" charset="-122"/>
                </a:defRPr>
              </a:lvl4pPr>
              <a:lvl5pPr marL="2057400" indent="-228600" defTabSz="762000" eaLnBrk="0" hangingPunct="0">
                <a:defRPr>
                  <a:solidFill>
                    <a:schemeClr val="tx1"/>
                  </a:solidFill>
                  <a:latin typeface="Arial" panose="020B0604020202020204" pitchFamily="34" charset="0"/>
                  <a:ea typeface="宋体" panose="02010600030101010101" pitchFamily="2" charset="-122"/>
                </a:defRPr>
              </a:lvl5pPr>
              <a:lvl6pPr marL="25146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762000" eaLnBrk="0" fontAlgn="auto" latinLnBrk="0" hangingPunct="0">
                <a:lnSpc>
                  <a:spcPct val="100000"/>
                </a:lnSpc>
                <a:spcBef>
                  <a:spcPct val="30000"/>
                </a:spcBef>
                <a:spcAft>
                  <a:spcPts val="0"/>
                </a:spcAft>
                <a:buClrTx/>
                <a:buSzTx/>
                <a:buFontTx/>
                <a:buNone/>
                <a:defRPr/>
              </a:pPr>
              <a:r>
                <a:rPr kumimoji="0" lang="zh-CN" altLang="en-US" sz="12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人事变动</a:t>
              </a:r>
              <a:endParaRPr kumimoji="0" lang="zh-CN" altLang="en-US" sz="12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22" name="Text Box 16"/>
            <p:cNvSpPr txBox="1">
              <a:spLocks noChangeArrowheads="1"/>
            </p:cNvSpPr>
            <p:nvPr/>
          </p:nvSpPr>
          <p:spPr bwMode="auto">
            <a:xfrm>
              <a:off x="3200400" y="5410200"/>
              <a:ext cx="685800" cy="274638"/>
            </a:xfrm>
            <a:prstGeom prst="rect">
              <a:avLst/>
            </a:prstGeom>
            <a:solidFill>
              <a:schemeClr val="accent6">
                <a:lumMod val="40000"/>
                <a:lumOff val="60000"/>
              </a:schemeClr>
            </a:solidFill>
            <a:ln>
              <a:noFill/>
            </a:ln>
            <a:effectLst/>
          </p:spPr>
          <p:txBody>
            <a:bodyPr>
              <a:spAutoFit/>
            </a:bodyPr>
            <a:lstStyle>
              <a:lvl1pPr defTabSz="762000" eaLnBrk="0" hangingPunct="0">
                <a:defRPr>
                  <a:solidFill>
                    <a:schemeClr val="tx1"/>
                  </a:solidFill>
                  <a:latin typeface="Arial" panose="020B0604020202020204" pitchFamily="34" charset="0"/>
                  <a:ea typeface="宋体" panose="02010600030101010101" pitchFamily="2" charset="-122"/>
                </a:defRPr>
              </a:lvl1pPr>
              <a:lvl2pPr marL="742950" indent="-285750" defTabSz="762000" eaLnBrk="0" hangingPunct="0">
                <a:defRPr>
                  <a:solidFill>
                    <a:schemeClr val="tx1"/>
                  </a:solidFill>
                  <a:latin typeface="Arial" panose="020B0604020202020204" pitchFamily="34" charset="0"/>
                  <a:ea typeface="宋体" panose="02010600030101010101" pitchFamily="2" charset="-122"/>
                </a:defRPr>
              </a:lvl2pPr>
              <a:lvl3pPr marL="1143000" indent="-228600" defTabSz="762000" eaLnBrk="0" hangingPunct="0">
                <a:defRPr>
                  <a:solidFill>
                    <a:schemeClr val="tx1"/>
                  </a:solidFill>
                  <a:latin typeface="Arial" panose="020B0604020202020204" pitchFamily="34" charset="0"/>
                  <a:ea typeface="宋体" panose="02010600030101010101" pitchFamily="2" charset="-122"/>
                </a:defRPr>
              </a:lvl3pPr>
              <a:lvl4pPr marL="1600200" indent="-228600" defTabSz="762000" eaLnBrk="0" hangingPunct="0">
                <a:defRPr>
                  <a:solidFill>
                    <a:schemeClr val="tx1"/>
                  </a:solidFill>
                  <a:latin typeface="Arial" panose="020B0604020202020204" pitchFamily="34" charset="0"/>
                  <a:ea typeface="宋体" panose="02010600030101010101" pitchFamily="2" charset="-122"/>
                </a:defRPr>
              </a:lvl4pPr>
              <a:lvl5pPr marL="2057400" indent="-228600" defTabSz="762000" eaLnBrk="0" hangingPunct="0">
                <a:defRPr>
                  <a:solidFill>
                    <a:schemeClr val="tx1"/>
                  </a:solidFill>
                  <a:latin typeface="Arial" panose="020B0604020202020204" pitchFamily="34" charset="0"/>
                  <a:ea typeface="宋体" panose="02010600030101010101" pitchFamily="2" charset="-122"/>
                </a:defRPr>
              </a:lvl5pPr>
              <a:lvl6pPr marL="25146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762000" eaLnBrk="0" fontAlgn="auto" latinLnBrk="0" hangingPunct="0">
                <a:lnSpc>
                  <a:spcPct val="100000"/>
                </a:lnSpc>
                <a:spcBef>
                  <a:spcPct val="30000"/>
                </a:spcBef>
                <a:spcAft>
                  <a:spcPts val="0"/>
                </a:spcAft>
                <a:buClrTx/>
                <a:buSzTx/>
                <a:buFontTx/>
                <a:buNone/>
                <a:defRPr/>
              </a:pPr>
              <a:r>
                <a:rPr kumimoji="0" lang="zh-CN" altLang="en-US" sz="12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rPr>
                <a:t>培训</a:t>
              </a:r>
              <a:endParaRPr kumimoji="0" lang="zh-CN" altLang="en-US" sz="12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23" name="Text Box 17"/>
            <p:cNvSpPr txBox="1">
              <a:spLocks noChangeArrowheads="1"/>
            </p:cNvSpPr>
            <p:nvPr/>
          </p:nvSpPr>
          <p:spPr bwMode="auto">
            <a:xfrm>
              <a:off x="4038600" y="5410200"/>
              <a:ext cx="1143000" cy="274638"/>
            </a:xfrm>
            <a:prstGeom prst="rect">
              <a:avLst/>
            </a:prstGeom>
            <a:solidFill>
              <a:schemeClr val="accent6">
                <a:lumMod val="40000"/>
                <a:lumOff val="60000"/>
              </a:schemeClr>
            </a:solidFill>
            <a:ln>
              <a:noFill/>
            </a:ln>
            <a:effectLst/>
          </p:spPr>
          <p:txBody>
            <a:bodyPr>
              <a:spAutoFit/>
            </a:bodyPr>
            <a:lstStyle>
              <a:lvl1pPr defTabSz="762000" eaLnBrk="0" hangingPunct="0">
                <a:defRPr>
                  <a:solidFill>
                    <a:schemeClr val="tx1"/>
                  </a:solidFill>
                  <a:latin typeface="Arial" panose="020B0604020202020204" pitchFamily="34" charset="0"/>
                  <a:ea typeface="宋体" panose="02010600030101010101" pitchFamily="2" charset="-122"/>
                </a:defRPr>
              </a:lvl1pPr>
              <a:lvl2pPr marL="742950" indent="-285750" defTabSz="762000" eaLnBrk="0" hangingPunct="0">
                <a:defRPr>
                  <a:solidFill>
                    <a:schemeClr val="tx1"/>
                  </a:solidFill>
                  <a:latin typeface="Arial" panose="020B0604020202020204" pitchFamily="34" charset="0"/>
                  <a:ea typeface="宋体" panose="02010600030101010101" pitchFamily="2" charset="-122"/>
                </a:defRPr>
              </a:lvl2pPr>
              <a:lvl3pPr marL="1143000" indent="-228600" defTabSz="762000" eaLnBrk="0" hangingPunct="0">
                <a:defRPr>
                  <a:solidFill>
                    <a:schemeClr val="tx1"/>
                  </a:solidFill>
                  <a:latin typeface="Arial" panose="020B0604020202020204" pitchFamily="34" charset="0"/>
                  <a:ea typeface="宋体" panose="02010600030101010101" pitchFamily="2" charset="-122"/>
                </a:defRPr>
              </a:lvl3pPr>
              <a:lvl4pPr marL="1600200" indent="-228600" defTabSz="762000" eaLnBrk="0" hangingPunct="0">
                <a:defRPr>
                  <a:solidFill>
                    <a:schemeClr val="tx1"/>
                  </a:solidFill>
                  <a:latin typeface="Arial" panose="020B0604020202020204" pitchFamily="34" charset="0"/>
                  <a:ea typeface="宋体" panose="02010600030101010101" pitchFamily="2" charset="-122"/>
                </a:defRPr>
              </a:lvl4pPr>
              <a:lvl5pPr marL="2057400" indent="-228600" defTabSz="762000" eaLnBrk="0" hangingPunct="0">
                <a:defRPr>
                  <a:solidFill>
                    <a:schemeClr val="tx1"/>
                  </a:solidFill>
                  <a:latin typeface="Arial" panose="020B0604020202020204" pitchFamily="34" charset="0"/>
                  <a:ea typeface="宋体" panose="02010600030101010101" pitchFamily="2" charset="-122"/>
                </a:defRPr>
              </a:lvl5pPr>
              <a:lvl6pPr marL="25146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762000" eaLnBrk="0" fontAlgn="auto" latinLnBrk="0" hangingPunct="0">
                <a:lnSpc>
                  <a:spcPct val="100000"/>
                </a:lnSpc>
                <a:spcBef>
                  <a:spcPct val="30000"/>
                </a:spcBef>
                <a:spcAft>
                  <a:spcPts val="0"/>
                </a:spcAft>
                <a:buClrTx/>
                <a:buSzTx/>
                <a:buFontTx/>
                <a:buNone/>
                <a:defRPr/>
              </a:pPr>
              <a:r>
                <a:rPr kumimoji="0" lang="zh-CN" altLang="en-US" sz="12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rPr>
                <a:t>职业生涯规划</a:t>
              </a:r>
              <a:endParaRPr kumimoji="0" lang="zh-CN" altLang="en-US" sz="12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24" name="Text Box 18"/>
            <p:cNvSpPr txBox="1">
              <a:spLocks noChangeArrowheads="1"/>
            </p:cNvSpPr>
            <p:nvPr/>
          </p:nvSpPr>
          <p:spPr bwMode="auto">
            <a:xfrm>
              <a:off x="5334000" y="5410200"/>
              <a:ext cx="914400" cy="274638"/>
            </a:xfrm>
            <a:prstGeom prst="rect">
              <a:avLst/>
            </a:prstGeom>
            <a:solidFill>
              <a:schemeClr val="accent6">
                <a:lumMod val="40000"/>
                <a:lumOff val="60000"/>
              </a:schemeClr>
            </a:solidFill>
            <a:ln>
              <a:noFill/>
            </a:ln>
            <a:effectLst/>
          </p:spPr>
          <p:txBody>
            <a:bodyPr>
              <a:spAutoFit/>
            </a:bodyPr>
            <a:lstStyle>
              <a:lvl1pPr defTabSz="762000" eaLnBrk="0" hangingPunct="0">
                <a:defRPr>
                  <a:solidFill>
                    <a:schemeClr val="tx1"/>
                  </a:solidFill>
                  <a:latin typeface="Arial" panose="020B0604020202020204" pitchFamily="34" charset="0"/>
                  <a:ea typeface="宋体" panose="02010600030101010101" pitchFamily="2" charset="-122"/>
                </a:defRPr>
              </a:lvl1pPr>
              <a:lvl2pPr marL="742950" indent="-285750" defTabSz="762000" eaLnBrk="0" hangingPunct="0">
                <a:defRPr>
                  <a:solidFill>
                    <a:schemeClr val="tx1"/>
                  </a:solidFill>
                  <a:latin typeface="Arial" panose="020B0604020202020204" pitchFamily="34" charset="0"/>
                  <a:ea typeface="宋体" panose="02010600030101010101" pitchFamily="2" charset="-122"/>
                </a:defRPr>
              </a:lvl2pPr>
              <a:lvl3pPr marL="1143000" indent="-228600" defTabSz="762000" eaLnBrk="0" hangingPunct="0">
                <a:defRPr>
                  <a:solidFill>
                    <a:schemeClr val="tx1"/>
                  </a:solidFill>
                  <a:latin typeface="Arial" panose="020B0604020202020204" pitchFamily="34" charset="0"/>
                  <a:ea typeface="宋体" panose="02010600030101010101" pitchFamily="2" charset="-122"/>
                </a:defRPr>
              </a:lvl3pPr>
              <a:lvl4pPr marL="1600200" indent="-228600" defTabSz="762000" eaLnBrk="0" hangingPunct="0">
                <a:defRPr>
                  <a:solidFill>
                    <a:schemeClr val="tx1"/>
                  </a:solidFill>
                  <a:latin typeface="Arial" panose="020B0604020202020204" pitchFamily="34" charset="0"/>
                  <a:ea typeface="宋体" panose="02010600030101010101" pitchFamily="2" charset="-122"/>
                </a:defRPr>
              </a:lvl4pPr>
              <a:lvl5pPr marL="2057400" indent="-228600" defTabSz="762000" eaLnBrk="0" hangingPunct="0">
                <a:defRPr>
                  <a:solidFill>
                    <a:schemeClr val="tx1"/>
                  </a:solidFill>
                  <a:latin typeface="Arial" panose="020B0604020202020204" pitchFamily="34" charset="0"/>
                  <a:ea typeface="宋体" panose="02010600030101010101" pitchFamily="2" charset="-122"/>
                </a:defRPr>
              </a:lvl5pPr>
              <a:lvl6pPr marL="25146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762000" eaLnBrk="0" fontAlgn="auto" latinLnBrk="0" hangingPunct="0">
                <a:lnSpc>
                  <a:spcPct val="100000"/>
                </a:lnSpc>
                <a:spcBef>
                  <a:spcPct val="30000"/>
                </a:spcBef>
                <a:spcAft>
                  <a:spcPts val="0"/>
                </a:spcAft>
                <a:buClrTx/>
                <a:buSzTx/>
                <a:buFontTx/>
                <a:buNone/>
                <a:defRPr/>
              </a:pPr>
              <a:r>
                <a:rPr kumimoji="0" lang="zh-CN" altLang="en-US" sz="12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rPr>
                <a:t>薪酬调整</a:t>
              </a:r>
              <a:endParaRPr kumimoji="0" lang="zh-CN" altLang="en-US" sz="12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25" name="Text Box 19"/>
            <p:cNvSpPr txBox="1">
              <a:spLocks noChangeArrowheads="1"/>
            </p:cNvSpPr>
            <p:nvPr/>
          </p:nvSpPr>
          <p:spPr bwMode="auto">
            <a:xfrm>
              <a:off x="6400800" y="5410200"/>
              <a:ext cx="914400" cy="274638"/>
            </a:xfrm>
            <a:prstGeom prst="rect">
              <a:avLst/>
            </a:prstGeom>
            <a:solidFill>
              <a:schemeClr val="accent6">
                <a:lumMod val="40000"/>
                <a:lumOff val="60000"/>
              </a:schemeClr>
            </a:solidFill>
            <a:ln>
              <a:noFill/>
            </a:ln>
            <a:effectLst/>
          </p:spPr>
          <p:txBody>
            <a:bodyPr>
              <a:spAutoFit/>
            </a:bodyPr>
            <a:lstStyle>
              <a:lvl1pPr defTabSz="762000" eaLnBrk="0" hangingPunct="0">
                <a:defRPr>
                  <a:solidFill>
                    <a:schemeClr val="tx1"/>
                  </a:solidFill>
                  <a:latin typeface="Arial" panose="020B0604020202020204" pitchFamily="34" charset="0"/>
                  <a:ea typeface="宋体" panose="02010600030101010101" pitchFamily="2" charset="-122"/>
                </a:defRPr>
              </a:lvl1pPr>
              <a:lvl2pPr marL="742950" indent="-285750" defTabSz="762000" eaLnBrk="0" hangingPunct="0">
                <a:defRPr>
                  <a:solidFill>
                    <a:schemeClr val="tx1"/>
                  </a:solidFill>
                  <a:latin typeface="Arial" panose="020B0604020202020204" pitchFamily="34" charset="0"/>
                  <a:ea typeface="宋体" panose="02010600030101010101" pitchFamily="2" charset="-122"/>
                </a:defRPr>
              </a:lvl2pPr>
              <a:lvl3pPr marL="1143000" indent="-228600" defTabSz="762000" eaLnBrk="0" hangingPunct="0">
                <a:defRPr>
                  <a:solidFill>
                    <a:schemeClr val="tx1"/>
                  </a:solidFill>
                  <a:latin typeface="Arial" panose="020B0604020202020204" pitchFamily="34" charset="0"/>
                  <a:ea typeface="宋体" panose="02010600030101010101" pitchFamily="2" charset="-122"/>
                </a:defRPr>
              </a:lvl3pPr>
              <a:lvl4pPr marL="1600200" indent="-228600" defTabSz="762000" eaLnBrk="0" hangingPunct="0">
                <a:defRPr>
                  <a:solidFill>
                    <a:schemeClr val="tx1"/>
                  </a:solidFill>
                  <a:latin typeface="Arial" panose="020B0604020202020204" pitchFamily="34" charset="0"/>
                  <a:ea typeface="宋体" panose="02010600030101010101" pitchFamily="2" charset="-122"/>
                </a:defRPr>
              </a:lvl4pPr>
              <a:lvl5pPr marL="2057400" indent="-228600" defTabSz="762000" eaLnBrk="0" hangingPunct="0">
                <a:defRPr>
                  <a:solidFill>
                    <a:schemeClr val="tx1"/>
                  </a:solidFill>
                  <a:latin typeface="Arial" panose="020B0604020202020204" pitchFamily="34" charset="0"/>
                  <a:ea typeface="宋体" panose="02010600030101010101" pitchFamily="2" charset="-122"/>
                </a:defRPr>
              </a:lvl5pPr>
              <a:lvl6pPr marL="25146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762000" eaLnBrk="0" fontAlgn="auto" latinLnBrk="0" hangingPunct="0">
                <a:lnSpc>
                  <a:spcPct val="100000"/>
                </a:lnSpc>
                <a:spcBef>
                  <a:spcPct val="30000"/>
                </a:spcBef>
                <a:spcAft>
                  <a:spcPts val="0"/>
                </a:spcAft>
                <a:buClrTx/>
                <a:buSzTx/>
                <a:buFontTx/>
                <a:buNone/>
                <a:defRPr/>
              </a:pPr>
              <a:r>
                <a:rPr kumimoji="0" lang="zh-CN" altLang="en-US" sz="12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rPr>
                <a:t>奖金发放</a:t>
              </a:r>
              <a:endParaRPr kumimoji="0" lang="zh-CN" altLang="en-US" sz="12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26" name="Line 20"/>
            <p:cNvSpPr>
              <a:spLocks noChangeShapeType="1"/>
            </p:cNvSpPr>
            <p:nvPr/>
          </p:nvSpPr>
          <p:spPr bwMode="auto">
            <a:xfrm>
              <a:off x="838200" y="1143000"/>
              <a:ext cx="7239000" cy="0"/>
            </a:xfrm>
            <a:prstGeom prst="line">
              <a:avLst/>
            </a:prstGeom>
            <a:noFill/>
            <a:ln w="9525">
              <a:solidFill>
                <a:srgbClr val="000000"/>
              </a:solidFill>
              <a:prstDash val="lg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9" name="Line 21"/>
            <p:cNvSpPr>
              <a:spLocks noChangeShapeType="1"/>
            </p:cNvSpPr>
            <p:nvPr/>
          </p:nvSpPr>
          <p:spPr bwMode="auto">
            <a:xfrm>
              <a:off x="7924800" y="1676400"/>
              <a:ext cx="0" cy="3429000"/>
            </a:xfrm>
            <a:prstGeom prst="line">
              <a:avLst/>
            </a:prstGeom>
            <a:noFill/>
            <a:ln w="9525">
              <a:solidFill>
                <a:srgbClr val="000000"/>
              </a:solidFill>
              <a:prstDash val="lg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0" name="Line 22"/>
            <p:cNvSpPr>
              <a:spLocks noChangeShapeType="1"/>
            </p:cNvSpPr>
            <p:nvPr/>
          </p:nvSpPr>
          <p:spPr bwMode="auto">
            <a:xfrm>
              <a:off x="838200" y="1143000"/>
              <a:ext cx="0" cy="4876800"/>
            </a:xfrm>
            <a:prstGeom prst="line">
              <a:avLst/>
            </a:prstGeom>
            <a:noFill/>
            <a:ln w="9525">
              <a:solidFill>
                <a:srgbClr val="000000"/>
              </a:solidFill>
              <a:prstDash val="lg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1" name="Line 23"/>
            <p:cNvSpPr>
              <a:spLocks noChangeShapeType="1"/>
            </p:cNvSpPr>
            <p:nvPr/>
          </p:nvSpPr>
          <p:spPr bwMode="auto">
            <a:xfrm>
              <a:off x="1143000" y="5105400"/>
              <a:ext cx="6781800" cy="0"/>
            </a:xfrm>
            <a:prstGeom prst="line">
              <a:avLst/>
            </a:prstGeom>
            <a:noFill/>
            <a:ln w="9525">
              <a:solidFill>
                <a:srgbClr val="000000"/>
              </a:solidFill>
              <a:prstDash val="lg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2" name="Text Box 24"/>
            <p:cNvSpPr txBox="1">
              <a:spLocks noChangeArrowheads="1"/>
            </p:cNvSpPr>
            <p:nvPr/>
          </p:nvSpPr>
          <p:spPr bwMode="auto">
            <a:xfrm>
              <a:off x="3429000" y="762000"/>
              <a:ext cx="1981200" cy="336550"/>
            </a:xfrm>
            <a:prstGeom prst="rect">
              <a:avLst/>
            </a:prstGeom>
            <a:solidFill>
              <a:schemeClr val="accent6">
                <a:lumMod val="60000"/>
                <a:lumOff val="40000"/>
              </a:schemeClr>
            </a:solidFill>
            <a:ln>
              <a:noFill/>
            </a:ln>
            <a:effectLst/>
          </p:spPr>
          <p:txBody>
            <a:bodyPr>
              <a:spAutoFit/>
            </a:bodyPr>
            <a:lstStyle>
              <a:lvl1pPr defTabSz="762000" eaLnBrk="0" hangingPunct="0">
                <a:defRPr>
                  <a:solidFill>
                    <a:schemeClr val="tx1"/>
                  </a:solidFill>
                  <a:latin typeface="Arial" panose="020B0604020202020204" pitchFamily="34" charset="0"/>
                  <a:ea typeface="宋体" panose="02010600030101010101" pitchFamily="2" charset="-122"/>
                </a:defRPr>
              </a:lvl1pPr>
              <a:lvl2pPr marL="742950" indent="-285750" defTabSz="762000" eaLnBrk="0" hangingPunct="0">
                <a:defRPr>
                  <a:solidFill>
                    <a:schemeClr val="tx1"/>
                  </a:solidFill>
                  <a:latin typeface="Arial" panose="020B0604020202020204" pitchFamily="34" charset="0"/>
                  <a:ea typeface="宋体" panose="02010600030101010101" pitchFamily="2" charset="-122"/>
                </a:defRPr>
              </a:lvl2pPr>
              <a:lvl3pPr marL="1143000" indent="-228600" defTabSz="762000" eaLnBrk="0" hangingPunct="0">
                <a:defRPr>
                  <a:solidFill>
                    <a:schemeClr val="tx1"/>
                  </a:solidFill>
                  <a:latin typeface="Arial" panose="020B0604020202020204" pitchFamily="34" charset="0"/>
                  <a:ea typeface="宋体" panose="02010600030101010101" pitchFamily="2" charset="-122"/>
                </a:defRPr>
              </a:lvl3pPr>
              <a:lvl4pPr marL="1600200" indent="-228600" defTabSz="762000" eaLnBrk="0" hangingPunct="0">
                <a:defRPr>
                  <a:solidFill>
                    <a:schemeClr val="tx1"/>
                  </a:solidFill>
                  <a:latin typeface="Arial" panose="020B0604020202020204" pitchFamily="34" charset="0"/>
                  <a:ea typeface="宋体" panose="02010600030101010101" pitchFamily="2" charset="-122"/>
                </a:defRPr>
              </a:lvl4pPr>
              <a:lvl5pPr marL="2057400" indent="-228600" defTabSz="762000" eaLnBrk="0" hangingPunct="0">
                <a:defRPr>
                  <a:solidFill>
                    <a:schemeClr val="tx1"/>
                  </a:solidFill>
                  <a:latin typeface="Arial" panose="020B0604020202020204" pitchFamily="34" charset="0"/>
                  <a:ea typeface="宋体" panose="02010600030101010101" pitchFamily="2" charset="-122"/>
                </a:defRPr>
              </a:lvl5pPr>
              <a:lvl6pPr marL="25146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762000" eaLnBrk="0" fontAlgn="auto" latinLnBrk="0" hangingPunct="0">
                <a:lnSpc>
                  <a:spcPct val="100000"/>
                </a:lnSpc>
                <a:spcBef>
                  <a:spcPct val="30000"/>
                </a:spcBef>
                <a:spcAft>
                  <a:spcPts val="0"/>
                </a:spcAft>
                <a:buClrTx/>
                <a:buSzTx/>
                <a:buFontTx/>
                <a:buNone/>
                <a:defRPr/>
              </a:pPr>
              <a:r>
                <a:rPr kumimoji="0" lang="zh-CN" altLang="en-US" sz="16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rPr>
                <a:t>组织战略及其目标</a:t>
              </a:r>
              <a:endParaRPr kumimoji="0" lang="zh-CN" altLang="en-US" sz="16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33" name="Line 25"/>
            <p:cNvSpPr>
              <a:spLocks noChangeShapeType="1"/>
            </p:cNvSpPr>
            <p:nvPr/>
          </p:nvSpPr>
          <p:spPr bwMode="auto">
            <a:xfrm>
              <a:off x="1143000" y="1676400"/>
              <a:ext cx="6781800" cy="0"/>
            </a:xfrm>
            <a:prstGeom prst="line">
              <a:avLst/>
            </a:prstGeom>
            <a:noFill/>
            <a:ln w="9525">
              <a:solidFill>
                <a:srgbClr val="000000"/>
              </a:solidFill>
              <a:prstDash val="lg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4" name="Line 26"/>
            <p:cNvSpPr>
              <a:spLocks noChangeShapeType="1"/>
            </p:cNvSpPr>
            <p:nvPr/>
          </p:nvSpPr>
          <p:spPr bwMode="auto">
            <a:xfrm>
              <a:off x="1143000" y="1676400"/>
              <a:ext cx="0" cy="3429000"/>
            </a:xfrm>
            <a:prstGeom prst="line">
              <a:avLst/>
            </a:prstGeom>
            <a:noFill/>
            <a:ln w="9525">
              <a:solidFill>
                <a:srgbClr val="000000"/>
              </a:solidFill>
              <a:prstDash val="lg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5" name="Line 27"/>
            <p:cNvSpPr>
              <a:spLocks noChangeShapeType="1"/>
            </p:cNvSpPr>
            <p:nvPr/>
          </p:nvSpPr>
          <p:spPr bwMode="auto">
            <a:xfrm>
              <a:off x="8229600" y="1143000"/>
              <a:ext cx="0" cy="4876800"/>
            </a:xfrm>
            <a:prstGeom prst="line">
              <a:avLst/>
            </a:prstGeom>
            <a:noFill/>
            <a:ln w="9525">
              <a:solidFill>
                <a:srgbClr val="000000"/>
              </a:solidFill>
              <a:prstDash val="lg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6" name="Line 28"/>
            <p:cNvSpPr>
              <a:spLocks noChangeShapeType="1"/>
            </p:cNvSpPr>
            <p:nvPr/>
          </p:nvSpPr>
          <p:spPr bwMode="auto">
            <a:xfrm>
              <a:off x="914400" y="6019800"/>
              <a:ext cx="7239000" cy="0"/>
            </a:xfrm>
            <a:prstGeom prst="line">
              <a:avLst/>
            </a:prstGeom>
            <a:noFill/>
            <a:ln w="9525">
              <a:solidFill>
                <a:srgbClr val="000000"/>
              </a:solidFill>
              <a:prstDash val="lg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7" name="AutoShape 29"/>
            <p:cNvSpPr>
              <a:spLocks noChangeArrowheads="1"/>
            </p:cNvSpPr>
            <p:nvPr/>
          </p:nvSpPr>
          <p:spPr bwMode="auto">
            <a:xfrm>
              <a:off x="4191000" y="1066800"/>
              <a:ext cx="485775" cy="457200"/>
            </a:xfrm>
            <a:prstGeom prst="downArrow">
              <a:avLst>
                <a:gd name="adj1" fmla="val 50000"/>
                <a:gd name="adj2" fmla="val 25000"/>
              </a:avLst>
            </a:prstGeom>
            <a:solidFill>
              <a:srgbClr val="BBE0E3"/>
            </a:solidFill>
            <a:ln w="9525" algn="ctr">
              <a:solidFill>
                <a:srgbClr val="000000"/>
              </a:solidFill>
              <a:prstDash val="dash"/>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8" name="AutoShape 30"/>
            <p:cNvSpPr>
              <a:spLocks noChangeArrowheads="1"/>
            </p:cNvSpPr>
            <p:nvPr/>
          </p:nvSpPr>
          <p:spPr bwMode="auto">
            <a:xfrm rot="16200000">
              <a:off x="595312" y="3214688"/>
              <a:ext cx="485775" cy="457200"/>
            </a:xfrm>
            <a:prstGeom prst="downArrow">
              <a:avLst>
                <a:gd name="adj1" fmla="val 50000"/>
                <a:gd name="adj2" fmla="val 25000"/>
              </a:avLst>
            </a:prstGeom>
            <a:solidFill>
              <a:srgbClr val="BBE0E3"/>
            </a:solidFill>
            <a:ln w="9525" algn="ctr">
              <a:solidFill>
                <a:srgbClr val="000000"/>
              </a:solidFill>
              <a:prstDash val="dash"/>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9" name="AutoShape 31"/>
            <p:cNvSpPr>
              <a:spLocks noChangeArrowheads="1"/>
            </p:cNvSpPr>
            <p:nvPr/>
          </p:nvSpPr>
          <p:spPr bwMode="auto">
            <a:xfrm rot="5400000">
              <a:off x="7986712" y="3214688"/>
              <a:ext cx="485775" cy="457200"/>
            </a:xfrm>
            <a:prstGeom prst="downArrow">
              <a:avLst>
                <a:gd name="adj1" fmla="val 50000"/>
                <a:gd name="adj2" fmla="val 25000"/>
              </a:avLst>
            </a:prstGeom>
            <a:solidFill>
              <a:srgbClr val="BBE0E3"/>
            </a:solidFill>
            <a:ln w="9525" algn="ctr">
              <a:solidFill>
                <a:srgbClr val="000000"/>
              </a:solidFill>
              <a:prstDash val="dash"/>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0" name="AutoShape 32"/>
            <p:cNvSpPr>
              <a:spLocks noChangeArrowheads="1"/>
            </p:cNvSpPr>
            <p:nvPr/>
          </p:nvSpPr>
          <p:spPr bwMode="auto">
            <a:xfrm rot="10800000">
              <a:off x="4038600" y="5715000"/>
              <a:ext cx="485775" cy="457200"/>
            </a:xfrm>
            <a:prstGeom prst="downArrow">
              <a:avLst>
                <a:gd name="adj1" fmla="val 50000"/>
                <a:gd name="adj2" fmla="val 25000"/>
              </a:avLst>
            </a:prstGeom>
            <a:solidFill>
              <a:srgbClr val="BBE0E3"/>
            </a:solidFill>
            <a:ln w="9525" algn="ctr">
              <a:solidFill>
                <a:srgbClr val="000000"/>
              </a:solidFill>
              <a:prstDash val="dash"/>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1" name="Text Box 33"/>
            <p:cNvSpPr txBox="1">
              <a:spLocks noChangeArrowheads="1"/>
            </p:cNvSpPr>
            <p:nvPr/>
          </p:nvSpPr>
          <p:spPr bwMode="auto">
            <a:xfrm>
              <a:off x="228600" y="2438400"/>
              <a:ext cx="428625" cy="1905000"/>
            </a:xfrm>
            <a:prstGeom prst="rect">
              <a:avLst/>
            </a:prstGeom>
            <a:solidFill>
              <a:schemeClr val="accent6">
                <a:lumMod val="60000"/>
                <a:lumOff val="40000"/>
              </a:schemeClr>
            </a:solidFill>
            <a:ln>
              <a:noFill/>
            </a:ln>
            <a:effectLst/>
          </p:spPr>
          <p:txBody>
            <a:bodyPr vert="eaVert">
              <a:spAutoFit/>
            </a:bodyPr>
            <a:lstStyle>
              <a:lvl1pPr defTabSz="762000" eaLnBrk="0" hangingPunct="0">
                <a:defRPr>
                  <a:solidFill>
                    <a:schemeClr val="tx1"/>
                  </a:solidFill>
                  <a:latin typeface="Arial" panose="020B0604020202020204" pitchFamily="34" charset="0"/>
                  <a:ea typeface="宋体" panose="02010600030101010101" pitchFamily="2" charset="-122"/>
                </a:defRPr>
              </a:lvl1pPr>
              <a:lvl2pPr marL="742950" indent="-285750" defTabSz="762000" eaLnBrk="0" hangingPunct="0">
                <a:defRPr>
                  <a:solidFill>
                    <a:schemeClr val="tx1"/>
                  </a:solidFill>
                  <a:latin typeface="Arial" panose="020B0604020202020204" pitchFamily="34" charset="0"/>
                  <a:ea typeface="宋体" panose="02010600030101010101" pitchFamily="2" charset="-122"/>
                </a:defRPr>
              </a:lvl2pPr>
              <a:lvl3pPr marL="1143000" indent="-228600" defTabSz="762000" eaLnBrk="0" hangingPunct="0">
                <a:defRPr>
                  <a:solidFill>
                    <a:schemeClr val="tx1"/>
                  </a:solidFill>
                  <a:latin typeface="Arial" panose="020B0604020202020204" pitchFamily="34" charset="0"/>
                  <a:ea typeface="宋体" panose="02010600030101010101" pitchFamily="2" charset="-122"/>
                </a:defRPr>
              </a:lvl3pPr>
              <a:lvl4pPr marL="1600200" indent="-228600" defTabSz="762000" eaLnBrk="0" hangingPunct="0">
                <a:defRPr>
                  <a:solidFill>
                    <a:schemeClr val="tx1"/>
                  </a:solidFill>
                  <a:latin typeface="Arial" panose="020B0604020202020204" pitchFamily="34" charset="0"/>
                  <a:ea typeface="宋体" panose="02010600030101010101" pitchFamily="2" charset="-122"/>
                </a:defRPr>
              </a:lvl4pPr>
              <a:lvl5pPr marL="2057400" indent="-228600" defTabSz="762000" eaLnBrk="0" hangingPunct="0">
                <a:defRPr>
                  <a:solidFill>
                    <a:schemeClr val="tx1"/>
                  </a:solidFill>
                  <a:latin typeface="Arial" panose="020B0604020202020204" pitchFamily="34" charset="0"/>
                  <a:ea typeface="宋体" panose="02010600030101010101" pitchFamily="2" charset="-122"/>
                </a:defRPr>
              </a:lvl5pPr>
              <a:lvl6pPr marL="25146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762000" eaLnBrk="0" fontAlgn="auto" latinLnBrk="0" hangingPunct="0">
                <a:lnSpc>
                  <a:spcPct val="100000"/>
                </a:lnSpc>
                <a:spcBef>
                  <a:spcPct val="30000"/>
                </a:spcBef>
                <a:spcAft>
                  <a:spcPts val="0"/>
                </a:spcAft>
                <a:buClrTx/>
                <a:buSzTx/>
                <a:buFontTx/>
                <a:buNone/>
                <a:defRPr/>
              </a:pPr>
              <a:r>
                <a:rPr kumimoji="0" lang="zh-CN" altLang="en-US" sz="16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rPr>
                <a:t>组织结构与流程</a:t>
              </a:r>
              <a:endParaRPr kumimoji="0" lang="zh-CN" altLang="en-US" sz="16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42" name="Text Box 34"/>
            <p:cNvSpPr txBox="1">
              <a:spLocks noChangeArrowheads="1"/>
            </p:cNvSpPr>
            <p:nvPr/>
          </p:nvSpPr>
          <p:spPr bwMode="auto">
            <a:xfrm>
              <a:off x="8396288" y="2895600"/>
              <a:ext cx="428625" cy="1295400"/>
            </a:xfrm>
            <a:prstGeom prst="rect">
              <a:avLst/>
            </a:prstGeom>
            <a:solidFill>
              <a:schemeClr val="accent6">
                <a:lumMod val="60000"/>
                <a:lumOff val="40000"/>
              </a:schemeClr>
            </a:solidFill>
            <a:ln>
              <a:noFill/>
            </a:ln>
            <a:effectLst/>
          </p:spPr>
          <p:txBody>
            <a:bodyPr vert="eaVert">
              <a:spAutoFit/>
            </a:bodyPr>
            <a:lstStyle>
              <a:lvl1pPr defTabSz="762000" eaLnBrk="0" hangingPunct="0">
                <a:defRPr>
                  <a:solidFill>
                    <a:schemeClr val="tx1"/>
                  </a:solidFill>
                  <a:latin typeface="Arial" panose="020B0604020202020204" pitchFamily="34" charset="0"/>
                  <a:ea typeface="宋体" panose="02010600030101010101" pitchFamily="2" charset="-122"/>
                </a:defRPr>
              </a:lvl1pPr>
              <a:lvl2pPr marL="742950" indent="-285750" defTabSz="762000" eaLnBrk="0" hangingPunct="0">
                <a:defRPr>
                  <a:solidFill>
                    <a:schemeClr val="tx1"/>
                  </a:solidFill>
                  <a:latin typeface="Arial" panose="020B0604020202020204" pitchFamily="34" charset="0"/>
                  <a:ea typeface="宋体" panose="02010600030101010101" pitchFamily="2" charset="-122"/>
                </a:defRPr>
              </a:lvl2pPr>
              <a:lvl3pPr marL="1143000" indent="-228600" defTabSz="762000" eaLnBrk="0" hangingPunct="0">
                <a:defRPr>
                  <a:solidFill>
                    <a:schemeClr val="tx1"/>
                  </a:solidFill>
                  <a:latin typeface="Arial" panose="020B0604020202020204" pitchFamily="34" charset="0"/>
                  <a:ea typeface="宋体" panose="02010600030101010101" pitchFamily="2" charset="-122"/>
                </a:defRPr>
              </a:lvl3pPr>
              <a:lvl4pPr marL="1600200" indent="-228600" defTabSz="762000" eaLnBrk="0" hangingPunct="0">
                <a:defRPr>
                  <a:solidFill>
                    <a:schemeClr val="tx1"/>
                  </a:solidFill>
                  <a:latin typeface="Arial" panose="020B0604020202020204" pitchFamily="34" charset="0"/>
                  <a:ea typeface="宋体" panose="02010600030101010101" pitchFamily="2" charset="-122"/>
                </a:defRPr>
              </a:lvl4pPr>
              <a:lvl5pPr marL="2057400" indent="-228600" defTabSz="762000" eaLnBrk="0" hangingPunct="0">
                <a:defRPr>
                  <a:solidFill>
                    <a:schemeClr val="tx1"/>
                  </a:solidFill>
                  <a:latin typeface="Arial" panose="020B0604020202020204" pitchFamily="34" charset="0"/>
                  <a:ea typeface="宋体" panose="02010600030101010101" pitchFamily="2" charset="-122"/>
                </a:defRPr>
              </a:lvl5pPr>
              <a:lvl6pPr marL="25146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762000" eaLnBrk="0" fontAlgn="auto" latinLnBrk="0" hangingPunct="0">
                <a:lnSpc>
                  <a:spcPct val="100000"/>
                </a:lnSpc>
                <a:spcBef>
                  <a:spcPct val="30000"/>
                </a:spcBef>
                <a:spcAft>
                  <a:spcPts val="0"/>
                </a:spcAft>
                <a:buClrTx/>
                <a:buSzTx/>
                <a:buFontTx/>
                <a:buNone/>
                <a:defRPr/>
              </a:pPr>
              <a:r>
                <a:rPr kumimoji="0" lang="zh-CN" altLang="en-US" sz="16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rPr>
                <a:t>企业文化</a:t>
              </a:r>
              <a:endParaRPr kumimoji="0" lang="zh-CN" altLang="en-US" sz="16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43" name="Text Box 35"/>
            <p:cNvSpPr txBox="1">
              <a:spLocks noChangeArrowheads="1"/>
            </p:cNvSpPr>
            <p:nvPr/>
          </p:nvSpPr>
          <p:spPr bwMode="auto">
            <a:xfrm>
              <a:off x="3429000" y="6172200"/>
              <a:ext cx="1828800" cy="336550"/>
            </a:xfrm>
            <a:prstGeom prst="rect">
              <a:avLst/>
            </a:prstGeom>
            <a:solidFill>
              <a:schemeClr val="accent6">
                <a:lumMod val="60000"/>
                <a:lumOff val="40000"/>
              </a:schemeClr>
            </a:solidFill>
            <a:ln>
              <a:noFill/>
            </a:ln>
            <a:effectLst/>
          </p:spPr>
          <p:txBody>
            <a:bodyPr>
              <a:spAutoFit/>
            </a:bodyPr>
            <a:lstStyle>
              <a:lvl1pPr defTabSz="762000" eaLnBrk="0" hangingPunct="0">
                <a:defRPr>
                  <a:solidFill>
                    <a:schemeClr val="tx1"/>
                  </a:solidFill>
                  <a:latin typeface="Arial" panose="020B0604020202020204" pitchFamily="34" charset="0"/>
                  <a:ea typeface="宋体" panose="02010600030101010101" pitchFamily="2" charset="-122"/>
                </a:defRPr>
              </a:lvl1pPr>
              <a:lvl2pPr marL="742950" indent="-285750" defTabSz="762000" eaLnBrk="0" hangingPunct="0">
                <a:defRPr>
                  <a:solidFill>
                    <a:schemeClr val="tx1"/>
                  </a:solidFill>
                  <a:latin typeface="Arial" panose="020B0604020202020204" pitchFamily="34" charset="0"/>
                  <a:ea typeface="宋体" panose="02010600030101010101" pitchFamily="2" charset="-122"/>
                </a:defRPr>
              </a:lvl2pPr>
              <a:lvl3pPr marL="1143000" indent="-228600" defTabSz="762000" eaLnBrk="0" hangingPunct="0">
                <a:defRPr>
                  <a:solidFill>
                    <a:schemeClr val="tx1"/>
                  </a:solidFill>
                  <a:latin typeface="Arial" panose="020B0604020202020204" pitchFamily="34" charset="0"/>
                  <a:ea typeface="宋体" panose="02010600030101010101" pitchFamily="2" charset="-122"/>
                </a:defRPr>
              </a:lvl3pPr>
              <a:lvl4pPr marL="1600200" indent="-228600" defTabSz="762000" eaLnBrk="0" hangingPunct="0">
                <a:defRPr>
                  <a:solidFill>
                    <a:schemeClr val="tx1"/>
                  </a:solidFill>
                  <a:latin typeface="Arial" panose="020B0604020202020204" pitchFamily="34" charset="0"/>
                  <a:ea typeface="宋体" panose="02010600030101010101" pitchFamily="2" charset="-122"/>
                </a:defRPr>
              </a:lvl4pPr>
              <a:lvl5pPr marL="2057400" indent="-228600" defTabSz="762000" eaLnBrk="0" hangingPunct="0">
                <a:defRPr>
                  <a:solidFill>
                    <a:schemeClr val="tx1"/>
                  </a:solidFill>
                  <a:latin typeface="Arial" panose="020B0604020202020204" pitchFamily="34" charset="0"/>
                  <a:ea typeface="宋体" panose="02010600030101010101" pitchFamily="2" charset="-122"/>
                </a:defRPr>
              </a:lvl5pPr>
              <a:lvl6pPr marL="25146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defTabSz="762000"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762000" eaLnBrk="0" fontAlgn="auto" latinLnBrk="0" hangingPunct="0">
                <a:lnSpc>
                  <a:spcPct val="100000"/>
                </a:lnSpc>
                <a:spcBef>
                  <a:spcPct val="30000"/>
                </a:spcBef>
                <a:spcAft>
                  <a:spcPts val="0"/>
                </a:spcAft>
                <a:buClrTx/>
                <a:buSzTx/>
                <a:buFontTx/>
                <a:buNone/>
                <a:defRPr/>
              </a:pPr>
              <a:r>
                <a:rPr kumimoji="0" lang="zh-CN" altLang="en-US" sz="16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rPr>
                <a:t>企业软硬件设施</a:t>
              </a:r>
              <a:endParaRPr kumimoji="0" lang="zh-CN" altLang="en-US" sz="1600" b="1"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44" name="Line 36"/>
            <p:cNvSpPr>
              <a:spLocks noChangeShapeType="1"/>
            </p:cNvSpPr>
            <p:nvPr/>
          </p:nvSpPr>
          <p:spPr bwMode="auto">
            <a:xfrm>
              <a:off x="3124200" y="1600200"/>
              <a:ext cx="457200" cy="228600"/>
            </a:xfrm>
            <a:prstGeom prst="line">
              <a:avLst/>
            </a:prstGeom>
            <a:noFill/>
            <a:ln w="9525">
              <a:solidFill>
                <a:srgbClr val="0000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5" name="Line 37"/>
            <p:cNvSpPr>
              <a:spLocks noChangeShapeType="1"/>
            </p:cNvSpPr>
            <p:nvPr/>
          </p:nvSpPr>
          <p:spPr bwMode="auto">
            <a:xfrm flipH="1">
              <a:off x="5181600" y="1600200"/>
              <a:ext cx="685800" cy="228600"/>
            </a:xfrm>
            <a:prstGeom prst="line">
              <a:avLst/>
            </a:prstGeom>
            <a:noFill/>
            <a:ln w="9525">
              <a:solidFill>
                <a:srgbClr val="0000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6" name="Line 38"/>
            <p:cNvSpPr>
              <a:spLocks noChangeShapeType="1"/>
            </p:cNvSpPr>
            <p:nvPr/>
          </p:nvSpPr>
          <p:spPr bwMode="auto">
            <a:xfrm flipV="1">
              <a:off x="2514600" y="4953000"/>
              <a:ext cx="838200" cy="457200"/>
            </a:xfrm>
            <a:prstGeom prst="line">
              <a:avLst/>
            </a:prstGeom>
            <a:noFill/>
            <a:ln w="9525">
              <a:solidFill>
                <a:srgbClr val="0000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7" name="Line 39"/>
            <p:cNvSpPr>
              <a:spLocks noChangeShapeType="1"/>
            </p:cNvSpPr>
            <p:nvPr/>
          </p:nvSpPr>
          <p:spPr bwMode="auto">
            <a:xfrm flipV="1">
              <a:off x="3581400" y="5029200"/>
              <a:ext cx="152400" cy="304800"/>
            </a:xfrm>
            <a:prstGeom prst="line">
              <a:avLst/>
            </a:prstGeom>
            <a:noFill/>
            <a:ln w="9525">
              <a:solidFill>
                <a:srgbClr val="0000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8" name="Line 40"/>
            <p:cNvSpPr>
              <a:spLocks noChangeShapeType="1"/>
            </p:cNvSpPr>
            <p:nvPr/>
          </p:nvSpPr>
          <p:spPr bwMode="auto">
            <a:xfrm flipV="1">
              <a:off x="4572000" y="5105400"/>
              <a:ext cx="0" cy="304800"/>
            </a:xfrm>
            <a:prstGeom prst="line">
              <a:avLst/>
            </a:prstGeom>
            <a:noFill/>
            <a:ln w="9525">
              <a:solidFill>
                <a:srgbClr val="0000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9" name="Line 41"/>
            <p:cNvSpPr>
              <a:spLocks noChangeShapeType="1"/>
            </p:cNvSpPr>
            <p:nvPr/>
          </p:nvSpPr>
          <p:spPr bwMode="auto">
            <a:xfrm flipH="1" flipV="1">
              <a:off x="5105400" y="5105400"/>
              <a:ext cx="685800" cy="304800"/>
            </a:xfrm>
            <a:prstGeom prst="line">
              <a:avLst/>
            </a:prstGeom>
            <a:noFill/>
            <a:ln w="9525">
              <a:solidFill>
                <a:srgbClr val="0000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50" name="Line 42"/>
            <p:cNvSpPr>
              <a:spLocks noChangeShapeType="1"/>
            </p:cNvSpPr>
            <p:nvPr/>
          </p:nvSpPr>
          <p:spPr bwMode="auto">
            <a:xfrm flipH="1" flipV="1">
              <a:off x="5486400" y="5029200"/>
              <a:ext cx="1295400" cy="304800"/>
            </a:xfrm>
            <a:prstGeom prst="line">
              <a:avLst/>
            </a:prstGeom>
            <a:noFill/>
            <a:ln w="9525">
              <a:solidFill>
                <a:srgbClr val="0000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51" name="Text Box 43"/>
            <p:cNvSpPr txBox="1">
              <a:spLocks noChangeArrowheads="1"/>
            </p:cNvSpPr>
            <p:nvPr/>
          </p:nvSpPr>
          <p:spPr bwMode="auto">
            <a:xfrm>
              <a:off x="3276600" y="152400"/>
              <a:ext cx="25146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rPr>
                <a:t>绩效管理循环图</a:t>
              </a:r>
              <a:endParaRPr kumimoji="0" lang="zh-CN" altLang="en-US" sz="24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p:txBody>
        </p:sp>
      </p:grpSp>
    </p:spTree>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15" name="标题 4"/>
          <p:cNvSpPr>
            <a:spLocks noGrp="1"/>
          </p:cNvSpPr>
          <p:nvPr>
            <p:ph type="title"/>
          </p:nvPr>
        </p:nvSpPr>
        <p:spPr>
          <a:xfrm>
            <a:off x="403225" y="230188"/>
            <a:ext cx="5945188" cy="600075"/>
          </a:xfrm>
        </p:spPr>
        <p:txBody>
          <a:bodyPr/>
          <a:lstStyle/>
          <a:p>
            <a:pPr marL="571500" indent="-571500">
              <a:buFont typeface="+mj-ea"/>
              <a:buAutoNum type="ea1JpnChsDbPeriod" startAt="2"/>
            </a:pPr>
            <a:r>
              <a:rPr lang="zh-CN" altLang="en-US" sz="2800" dirty="0">
                <a:latin typeface="微软雅黑" panose="020B0503020204020204" pitchFamily="34" charset="-122"/>
                <a:ea typeface="微软雅黑" panose="020B0503020204020204" pitchFamily="34" charset="-122"/>
              </a:rPr>
              <a:t>人力资源管理的主要职能</a:t>
            </a:r>
            <a:endParaRPr lang="zh-CN" altLang="en-US" sz="2800" dirty="0">
              <a:latin typeface="微软雅黑" panose="020B0503020204020204" pitchFamily="34" charset="-122"/>
              <a:ea typeface="微软雅黑" panose="020B0503020204020204" pitchFamily="34" charset="-122"/>
            </a:endParaRPr>
          </a:p>
        </p:txBody>
      </p:sp>
      <p:sp>
        <p:nvSpPr>
          <p:cNvPr id="67" name="Rectangle 3" descr="60%"/>
          <p:cNvSpPr>
            <a:spLocks noChangeArrowheads="1"/>
          </p:cNvSpPr>
          <p:nvPr/>
        </p:nvSpPr>
        <p:spPr bwMode="auto">
          <a:xfrm>
            <a:off x="181293" y="2849880"/>
            <a:ext cx="1871662" cy="2881313"/>
          </a:xfrm>
          <a:prstGeom prst="rect">
            <a:avLst/>
          </a:prstGeom>
          <a:solidFill>
            <a:schemeClr val="accent5">
              <a:lumMod val="75000"/>
            </a:schemeClr>
          </a:solidFill>
          <a:ln w="12700">
            <a:solidFill>
              <a:schemeClr val="bg1"/>
            </a:solidFill>
            <a:miter lim="800000"/>
          </a:ln>
        </p:spPr>
        <p:txBody>
          <a:bodyPr wrap="none" anchorCtr="1"/>
          <a:lstStyle/>
          <a:p>
            <a:pPr marL="0" marR="0" lvl="0" indent="0" algn="l" defTabSz="914400" eaLnBrk="1" fontAlgn="auto" latinLnBrk="0" hangingPunct="1">
              <a:lnSpc>
                <a:spcPct val="140000"/>
              </a:lnSpc>
              <a:spcBef>
                <a:spcPts val="0"/>
              </a:spcBef>
              <a:spcAft>
                <a:spcPts val="0"/>
              </a:spcAft>
              <a:buClrTx/>
              <a:buSzTx/>
              <a:buFontTx/>
              <a:buNone/>
              <a:defRPr/>
            </a:pPr>
            <a:r>
              <a:rPr kumimoji="1"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rPr>
              <a:t>内容型激励理论</a:t>
            </a:r>
            <a:endParaRPr kumimoji="1"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endParaRPr>
          </a:p>
          <a:p>
            <a:pPr marL="0" marR="0" lvl="0" indent="0" algn="l" defTabSz="914400" eaLnBrk="1" fontAlgn="auto" latinLnBrk="0" hangingPunct="1">
              <a:lnSpc>
                <a:spcPct val="140000"/>
              </a:lnSpc>
              <a:spcBef>
                <a:spcPts val="0"/>
              </a:spcBef>
              <a:spcAft>
                <a:spcPts val="0"/>
              </a:spcAft>
              <a:buClrTx/>
              <a:buSzTx/>
              <a:buFontTx/>
              <a:buNone/>
              <a:defRPr/>
            </a:pPr>
            <a:endParaRPr kumimoji="1"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endParaRPr>
          </a:p>
          <a:p>
            <a:pPr marL="215900" marR="0" lvl="0" indent="-215900" algn="l" defTabSz="914400" eaLnBrk="1" fontAlgn="auto" latinLnBrk="0" hangingPunct="1">
              <a:lnSpc>
                <a:spcPct val="140000"/>
              </a:lnSpc>
              <a:spcBef>
                <a:spcPts val="0"/>
              </a:spcBef>
              <a:spcAft>
                <a:spcPts val="0"/>
              </a:spcAft>
              <a:buClrTx/>
              <a:buSzTx/>
              <a:buFont typeface="Arial" panose="020B0604020202020204" pitchFamily="34" charset="0"/>
              <a:buChar char="•"/>
              <a:defRPr/>
            </a:pPr>
            <a:r>
              <a:rPr kumimoji="1"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rPr>
              <a:t>需求层次理论</a:t>
            </a:r>
            <a:endParaRPr kumimoji="1"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endParaRPr>
          </a:p>
          <a:p>
            <a:pPr marL="215900" marR="0" lvl="0" indent="-215900" algn="l" defTabSz="914400" eaLnBrk="1" fontAlgn="auto" latinLnBrk="0" hangingPunct="1">
              <a:lnSpc>
                <a:spcPct val="140000"/>
              </a:lnSpc>
              <a:spcBef>
                <a:spcPts val="0"/>
              </a:spcBef>
              <a:spcAft>
                <a:spcPts val="0"/>
              </a:spcAft>
              <a:buClrTx/>
              <a:buSzTx/>
              <a:buFont typeface="Arial" panose="020B0604020202020204" pitchFamily="34" charset="0"/>
              <a:buChar char="•"/>
              <a:defRPr/>
            </a:pPr>
            <a:r>
              <a:rPr kumimoji="1" lang="en-US" altLang="zh-CN" sz="20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rPr>
              <a:t>ERG</a:t>
            </a:r>
            <a:r>
              <a:rPr kumimoji="1"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rPr>
              <a:t>理论</a:t>
            </a:r>
            <a:endParaRPr kumimoji="1"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endParaRPr>
          </a:p>
          <a:p>
            <a:pPr marL="215900" marR="0" lvl="0" indent="-215900" algn="l" defTabSz="914400" eaLnBrk="1" fontAlgn="auto" latinLnBrk="0" hangingPunct="1">
              <a:lnSpc>
                <a:spcPct val="140000"/>
              </a:lnSpc>
              <a:spcBef>
                <a:spcPts val="0"/>
              </a:spcBef>
              <a:spcAft>
                <a:spcPts val="0"/>
              </a:spcAft>
              <a:buClrTx/>
              <a:buSzTx/>
              <a:buFont typeface="Arial" panose="020B0604020202020204" pitchFamily="34" charset="0"/>
              <a:buChar char="•"/>
              <a:defRPr/>
            </a:pPr>
            <a:r>
              <a:rPr kumimoji="1"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rPr>
              <a:t>双因素理论</a:t>
            </a:r>
            <a:endParaRPr kumimoji="1"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endParaRPr>
          </a:p>
          <a:p>
            <a:pPr marL="215900" marR="0" lvl="0" indent="-215900" algn="l" defTabSz="914400" eaLnBrk="1" fontAlgn="auto" latinLnBrk="0" hangingPunct="1">
              <a:lnSpc>
                <a:spcPct val="140000"/>
              </a:lnSpc>
              <a:spcBef>
                <a:spcPts val="0"/>
              </a:spcBef>
              <a:spcAft>
                <a:spcPts val="0"/>
              </a:spcAft>
              <a:buClrTx/>
              <a:buSzTx/>
              <a:buFont typeface="Arial" panose="020B0604020202020204" pitchFamily="34" charset="0"/>
              <a:buChar char="•"/>
              <a:defRPr/>
            </a:pPr>
            <a:r>
              <a:rPr kumimoji="1"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rPr>
              <a:t>成就激励理论</a:t>
            </a:r>
            <a:endParaRPr kumimoji="1"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endParaRPr>
          </a:p>
        </p:txBody>
      </p:sp>
      <p:sp>
        <p:nvSpPr>
          <p:cNvPr id="68" name="Rectangle 4" descr="60%"/>
          <p:cNvSpPr>
            <a:spLocks noChangeArrowheads="1"/>
          </p:cNvSpPr>
          <p:nvPr/>
        </p:nvSpPr>
        <p:spPr bwMode="auto">
          <a:xfrm>
            <a:off x="2197418" y="2849880"/>
            <a:ext cx="2160587" cy="2881313"/>
          </a:xfrm>
          <a:prstGeom prst="rect">
            <a:avLst/>
          </a:prstGeom>
          <a:solidFill>
            <a:schemeClr val="accent6">
              <a:lumMod val="60000"/>
              <a:lumOff val="40000"/>
            </a:schemeClr>
          </a:solidFill>
          <a:ln w="12700">
            <a:solidFill>
              <a:schemeClr val="bg1"/>
            </a:solidFill>
            <a:miter lim="800000"/>
          </a:ln>
        </p:spPr>
        <p:txBody>
          <a:bodyPr wrap="none" anchorCtr="1"/>
          <a:lstStyle/>
          <a:p>
            <a:pPr marL="0" marR="0" lvl="0" indent="0" algn="l" defTabSz="914400" eaLnBrk="1" fontAlgn="auto" latinLnBrk="0" hangingPunct="1">
              <a:lnSpc>
                <a:spcPct val="140000"/>
              </a:lnSpc>
              <a:spcBef>
                <a:spcPts val="0"/>
              </a:spcBef>
              <a:spcAft>
                <a:spcPts val="0"/>
              </a:spcAft>
              <a:buClrTx/>
              <a:buSzTx/>
              <a:buFontTx/>
              <a:buNone/>
              <a:defRPr/>
            </a:pPr>
            <a:r>
              <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过程型激励理论</a:t>
            </a:r>
            <a:endPar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0" marR="0" lvl="0" indent="0" algn="l" defTabSz="914400" eaLnBrk="1" fontAlgn="auto" latinLnBrk="0" hangingPunct="1">
              <a:lnSpc>
                <a:spcPct val="140000"/>
              </a:lnSpc>
              <a:spcBef>
                <a:spcPts val="0"/>
              </a:spcBef>
              <a:spcAft>
                <a:spcPts val="0"/>
              </a:spcAft>
              <a:buClrTx/>
              <a:buSzTx/>
              <a:buFontTx/>
              <a:buNone/>
              <a:defRPr/>
            </a:pPr>
            <a:endPar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215900" marR="0" lvl="0" indent="-215900" algn="l" defTabSz="914400" eaLnBrk="1" fontAlgn="auto" latinLnBrk="0" hangingPunct="1">
              <a:lnSpc>
                <a:spcPct val="140000"/>
              </a:lnSpc>
              <a:spcBef>
                <a:spcPts val="0"/>
              </a:spcBef>
              <a:spcAft>
                <a:spcPts val="0"/>
              </a:spcAft>
              <a:buClrTx/>
              <a:buSzTx/>
              <a:buFont typeface="Arial" panose="020B0604020202020204" pitchFamily="34" charset="0"/>
              <a:buChar char="•"/>
              <a:defRPr/>
            </a:pPr>
            <a:r>
              <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期望理论</a:t>
            </a:r>
            <a:endPar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215900" marR="0" lvl="0" indent="-215900" algn="l" defTabSz="914400" eaLnBrk="1" fontAlgn="auto" latinLnBrk="0" hangingPunct="1">
              <a:lnSpc>
                <a:spcPct val="140000"/>
              </a:lnSpc>
              <a:spcBef>
                <a:spcPts val="0"/>
              </a:spcBef>
              <a:spcAft>
                <a:spcPts val="0"/>
              </a:spcAft>
              <a:buClrTx/>
              <a:buSzTx/>
              <a:buFont typeface="Arial" panose="020B0604020202020204" pitchFamily="34" charset="0"/>
              <a:buChar char="•"/>
              <a:defRPr/>
            </a:pPr>
            <a:r>
              <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公平理论</a:t>
            </a:r>
            <a:endPar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215900" marR="0" lvl="0" indent="-215900" algn="l" defTabSz="914400" eaLnBrk="1" fontAlgn="auto" latinLnBrk="0" hangingPunct="1">
              <a:lnSpc>
                <a:spcPct val="140000"/>
              </a:lnSpc>
              <a:spcBef>
                <a:spcPts val="0"/>
              </a:spcBef>
              <a:spcAft>
                <a:spcPts val="0"/>
              </a:spcAft>
              <a:buClrTx/>
              <a:buSzTx/>
              <a:buFont typeface="Arial" panose="020B0604020202020204" pitchFamily="34" charset="0"/>
              <a:buChar char="•"/>
              <a:defRPr/>
            </a:pPr>
            <a:r>
              <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目标设置理论</a:t>
            </a:r>
            <a:endPar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215900" marR="0" lvl="0" indent="-215900" algn="l" defTabSz="914400" eaLnBrk="1" fontAlgn="auto" latinLnBrk="0" hangingPunct="1">
              <a:lnSpc>
                <a:spcPct val="140000"/>
              </a:lnSpc>
              <a:spcBef>
                <a:spcPts val="0"/>
              </a:spcBef>
              <a:spcAft>
                <a:spcPts val="0"/>
              </a:spcAft>
              <a:buClrTx/>
              <a:buSzTx/>
              <a:buFont typeface="Wingdings" panose="05000000000000000000" pitchFamily="2" charset="2"/>
              <a:buNone/>
              <a:defRPr/>
            </a:pPr>
            <a:endParaRPr kumimoji="1" lang="en-US" altLang="zh-CN"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p:txBody>
      </p:sp>
      <p:sp>
        <p:nvSpPr>
          <p:cNvPr id="69" name="Rectangle 5" descr="60%"/>
          <p:cNvSpPr>
            <a:spLocks noChangeArrowheads="1"/>
          </p:cNvSpPr>
          <p:nvPr/>
        </p:nvSpPr>
        <p:spPr bwMode="auto">
          <a:xfrm>
            <a:off x="4500880" y="2849880"/>
            <a:ext cx="2016125" cy="2881313"/>
          </a:xfrm>
          <a:prstGeom prst="rect">
            <a:avLst/>
          </a:prstGeom>
          <a:solidFill>
            <a:schemeClr val="accent6">
              <a:lumMod val="40000"/>
              <a:lumOff val="60000"/>
            </a:schemeClr>
          </a:solidFill>
          <a:ln w="12700">
            <a:solidFill>
              <a:schemeClr val="bg1"/>
            </a:solidFill>
            <a:miter lim="800000"/>
          </a:ln>
        </p:spPr>
        <p:txBody>
          <a:bodyPr wrap="none" anchorCtr="1"/>
          <a:lstStyle/>
          <a:p>
            <a:pPr marL="0" marR="0" lvl="0" indent="0" algn="l" defTabSz="914400" eaLnBrk="1" fontAlgn="auto" latinLnBrk="0" hangingPunct="1">
              <a:lnSpc>
                <a:spcPct val="140000"/>
              </a:lnSpc>
              <a:spcBef>
                <a:spcPts val="0"/>
              </a:spcBef>
              <a:spcAft>
                <a:spcPts val="0"/>
              </a:spcAft>
              <a:buClrTx/>
              <a:buSzTx/>
              <a:buFontTx/>
              <a:buNone/>
              <a:defRPr/>
            </a:pPr>
            <a:r>
              <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行为改造型理论</a:t>
            </a:r>
            <a:endPar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0" marR="0" lvl="0" indent="0" algn="l" defTabSz="914400" eaLnBrk="1" fontAlgn="auto" latinLnBrk="0" hangingPunct="1">
              <a:lnSpc>
                <a:spcPct val="140000"/>
              </a:lnSpc>
              <a:spcBef>
                <a:spcPts val="0"/>
              </a:spcBef>
              <a:spcAft>
                <a:spcPts val="0"/>
              </a:spcAft>
              <a:buClrTx/>
              <a:buSzTx/>
              <a:buFontTx/>
              <a:buNone/>
              <a:defRPr/>
            </a:pPr>
            <a:endPar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215900" marR="0" lvl="0" indent="-215900" algn="l" defTabSz="914400" eaLnBrk="1" fontAlgn="auto" latinLnBrk="0" hangingPunct="1">
              <a:lnSpc>
                <a:spcPct val="140000"/>
              </a:lnSpc>
              <a:spcBef>
                <a:spcPts val="0"/>
              </a:spcBef>
              <a:spcAft>
                <a:spcPts val="0"/>
              </a:spcAft>
              <a:buClrTx/>
              <a:buSzTx/>
              <a:buFont typeface="Arial" panose="020B0604020202020204" pitchFamily="34" charset="0"/>
              <a:buChar char="•"/>
              <a:defRPr/>
            </a:pPr>
            <a:r>
              <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强化理论</a:t>
            </a:r>
            <a:endPar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0" marR="0" lvl="0" indent="0" algn="l" defTabSz="914400" eaLnBrk="1" fontAlgn="auto" latinLnBrk="0" hangingPunct="1">
              <a:lnSpc>
                <a:spcPct val="140000"/>
              </a:lnSpc>
              <a:spcBef>
                <a:spcPts val="0"/>
              </a:spcBef>
              <a:spcAft>
                <a:spcPts val="0"/>
              </a:spcAft>
              <a:buClrTx/>
              <a:buSzTx/>
              <a:buFont typeface="Wingdings" panose="05000000000000000000" pitchFamily="2" charset="2"/>
              <a:buNone/>
              <a:defRPr/>
            </a:pPr>
            <a:endParaRPr kumimoji="1" lang="en-US" altLang="zh-CN"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p:txBody>
      </p:sp>
      <p:sp>
        <p:nvSpPr>
          <p:cNvPr id="70" name="Rectangle 6" descr="60%"/>
          <p:cNvSpPr>
            <a:spLocks noChangeArrowheads="1"/>
          </p:cNvSpPr>
          <p:nvPr/>
        </p:nvSpPr>
        <p:spPr bwMode="auto">
          <a:xfrm>
            <a:off x="3564255" y="1493520"/>
            <a:ext cx="2303463" cy="504825"/>
          </a:xfrm>
          <a:prstGeom prst="rect">
            <a:avLst/>
          </a:prstGeom>
          <a:solidFill>
            <a:schemeClr val="bg2">
              <a:lumMod val="60000"/>
              <a:lumOff val="40000"/>
            </a:schemeClr>
          </a:solidFill>
          <a:ln w="12700">
            <a:solidFill>
              <a:schemeClr val="bg1"/>
            </a:solidFill>
            <a:miter lim="800000"/>
          </a:ln>
        </p:spPr>
        <p:txBody>
          <a:bodyPr wrap="none" anchor="ctr" anchorCtr="1"/>
          <a:lstStyle/>
          <a:p>
            <a:pPr marL="0" marR="0" lvl="0" indent="0" algn="ctr" defTabSz="914400" eaLnBrk="1" fontAlgn="auto" latinLnBrk="0" hangingPunct="1">
              <a:lnSpc>
                <a:spcPct val="100000"/>
              </a:lnSpc>
              <a:spcBef>
                <a:spcPts val="0"/>
              </a:spcBef>
              <a:spcAft>
                <a:spcPts val="0"/>
              </a:spcAft>
              <a:buClrTx/>
              <a:buSzTx/>
              <a:buFontTx/>
              <a:buNone/>
              <a:defRPr/>
            </a:pPr>
            <a:r>
              <a:rPr kumimoji="1" lang="zh-CN" altLang="en-US" sz="20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激励理论</a:t>
            </a:r>
            <a:endParaRPr kumimoji="1" lang="zh-CN" altLang="en-US" sz="20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cxnSp>
        <p:nvCxnSpPr>
          <p:cNvPr id="71" name="AutoShape 7"/>
          <p:cNvCxnSpPr>
            <a:cxnSpLocks noChangeShapeType="1"/>
            <a:stCxn id="70" idx="2"/>
            <a:endCxn id="67" idx="0"/>
          </p:cNvCxnSpPr>
          <p:nvPr/>
        </p:nvCxnSpPr>
        <p:spPr bwMode="auto">
          <a:xfrm rot="5400000">
            <a:off x="2490789" y="624681"/>
            <a:ext cx="851535" cy="3598863"/>
          </a:xfrm>
          <a:prstGeom prst="curvedConnector3">
            <a:avLst>
              <a:gd name="adj1" fmla="val 50000"/>
            </a:avLst>
          </a:prstGeom>
          <a:noFill/>
          <a:ln w="50800">
            <a:solidFill>
              <a:schemeClr val="bg2"/>
            </a:solidFill>
            <a:round/>
            <a:tailEnd type="triangle" w="med" len="med"/>
          </a:ln>
          <a:extLst>
            <a:ext uri="{909E8E84-426E-40DD-AFC4-6F175D3DCCD1}">
              <a14:hiddenFill xmlns:a14="http://schemas.microsoft.com/office/drawing/2010/main">
                <a:noFill/>
              </a14:hiddenFill>
            </a:ext>
          </a:extLst>
        </p:spPr>
      </p:cxnSp>
      <p:cxnSp>
        <p:nvCxnSpPr>
          <p:cNvPr id="72" name="AutoShape 8"/>
          <p:cNvCxnSpPr>
            <a:cxnSpLocks noChangeShapeType="1"/>
            <a:stCxn id="70" idx="2"/>
            <a:endCxn id="69" idx="0"/>
          </p:cNvCxnSpPr>
          <p:nvPr/>
        </p:nvCxnSpPr>
        <p:spPr bwMode="auto">
          <a:xfrm rot="16200000" flipH="1">
            <a:off x="4686698" y="2027634"/>
            <a:ext cx="851535" cy="792956"/>
          </a:xfrm>
          <a:prstGeom prst="curvedConnector3">
            <a:avLst>
              <a:gd name="adj1" fmla="val 50000"/>
            </a:avLst>
          </a:prstGeom>
          <a:noFill/>
          <a:ln w="50800">
            <a:solidFill>
              <a:schemeClr val="bg2"/>
            </a:solidFill>
            <a:round/>
            <a:tailEnd type="triangle" w="med" len="med"/>
          </a:ln>
          <a:extLst>
            <a:ext uri="{909E8E84-426E-40DD-AFC4-6F175D3DCCD1}">
              <a14:hiddenFill xmlns:a14="http://schemas.microsoft.com/office/drawing/2010/main">
                <a:noFill/>
              </a14:hiddenFill>
            </a:ext>
          </a:extLst>
        </p:spPr>
      </p:cxnSp>
      <p:cxnSp>
        <p:nvCxnSpPr>
          <p:cNvPr id="73" name="AutoShape 9"/>
          <p:cNvCxnSpPr>
            <a:cxnSpLocks noChangeShapeType="1"/>
            <a:stCxn id="70" idx="2"/>
            <a:endCxn id="68" idx="0"/>
          </p:cNvCxnSpPr>
          <p:nvPr/>
        </p:nvCxnSpPr>
        <p:spPr bwMode="auto">
          <a:xfrm flipH="1">
            <a:off x="3277712" y="1998345"/>
            <a:ext cx="1438275" cy="851535"/>
          </a:xfrm>
          <a:prstGeom prst="straightConnector1">
            <a:avLst/>
          </a:prstGeom>
          <a:noFill/>
          <a:ln w="50800">
            <a:solidFill>
              <a:schemeClr val="bg2"/>
            </a:solidFill>
            <a:round/>
            <a:tailEnd type="triangle" w="med" len="med"/>
          </a:ln>
          <a:extLst>
            <a:ext uri="{909E8E84-426E-40DD-AFC4-6F175D3DCCD1}">
              <a14:hiddenFill xmlns:a14="http://schemas.microsoft.com/office/drawing/2010/main">
                <a:noFill/>
              </a14:hiddenFill>
            </a:ext>
          </a:extLst>
        </p:spPr>
      </p:cxnSp>
      <p:sp>
        <p:nvSpPr>
          <p:cNvPr id="74" name="Rectangle 10" descr="60%"/>
          <p:cNvSpPr>
            <a:spLocks noChangeArrowheads="1"/>
          </p:cNvSpPr>
          <p:nvPr/>
        </p:nvSpPr>
        <p:spPr bwMode="auto">
          <a:xfrm>
            <a:off x="6661468" y="2851468"/>
            <a:ext cx="2303462" cy="2881312"/>
          </a:xfrm>
          <a:prstGeom prst="rect">
            <a:avLst/>
          </a:prstGeom>
          <a:solidFill>
            <a:schemeClr val="bg1"/>
          </a:solidFill>
          <a:ln w="12700">
            <a:solidFill>
              <a:schemeClr val="bg1"/>
            </a:solidFill>
            <a:miter lim="800000"/>
          </a:ln>
        </p:spPr>
        <p:txBody>
          <a:bodyPr wrap="none" anchorCtr="1"/>
          <a:lstStyle/>
          <a:p>
            <a:pPr marL="0" marR="0" lvl="0" indent="0" algn="ctr" defTabSz="914400" eaLnBrk="1" fontAlgn="auto" latinLnBrk="0" hangingPunct="1">
              <a:lnSpc>
                <a:spcPct val="140000"/>
              </a:lnSpc>
              <a:spcBef>
                <a:spcPts val="0"/>
              </a:spcBef>
              <a:spcAft>
                <a:spcPts val="0"/>
              </a:spcAft>
              <a:buClrTx/>
              <a:buSzTx/>
              <a:buFontTx/>
              <a:buNone/>
              <a:defRPr/>
            </a:pPr>
            <a:r>
              <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综合型理论</a:t>
            </a:r>
            <a:endPar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0" marR="0" lvl="0" indent="0" algn="l" defTabSz="914400" eaLnBrk="1" fontAlgn="auto" latinLnBrk="0" hangingPunct="1">
              <a:lnSpc>
                <a:spcPct val="140000"/>
              </a:lnSpc>
              <a:spcBef>
                <a:spcPts val="0"/>
              </a:spcBef>
              <a:spcAft>
                <a:spcPts val="0"/>
              </a:spcAft>
              <a:buClrTx/>
              <a:buSzTx/>
              <a:buFontTx/>
              <a:buNone/>
              <a:defRPr/>
            </a:pPr>
            <a:endPar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215900" marR="0" lvl="0" indent="-215900" algn="l" defTabSz="914400" eaLnBrk="1" fontAlgn="auto" latinLnBrk="0" hangingPunct="1">
              <a:lnSpc>
                <a:spcPct val="140000"/>
              </a:lnSpc>
              <a:spcBef>
                <a:spcPts val="0"/>
              </a:spcBef>
              <a:spcAft>
                <a:spcPts val="0"/>
              </a:spcAft>
              <a:buClrTx/>
              <a:buSzTx/>
              <a:buFont typeface="Arial" panose="020B0604020202020204" pitchFamily="34" charset="0"/>
              <a:buChar char="•"/>
              <a:defRPr/>
            </a:pPr>
            <a:r>
              <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勒温的综合理论</a:t>
            </a:r>
            <a:endPar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215900" marR="0" lvl="0" indent="-215900" algn="l" defTabSz="914400" eaLnBrk="1" fontAlgn="auto" latinLnBrk="0" hangingPunct="1">
              <a:lnSpc>
                <a:spcPct val="140000"/>
              </a:lnSpc>
              <a:spcBef>
                <a:spcPts val="0"/>
              </a:spcBef>
              <a:spcAft>
                <a:spcPts val="0"/>
              </a:spcAft>
              <a:buClrTx/>
              <a:buSzTx/>
              <a:buFont typeface="Arial" panose="020B0604020202020204" pitchFamily="34" charset="0"/>
              <a:buChar char="•"/>
              <a:defRPr/>
            </a:pPr>
            <a:r>
              <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波特和劳勒的理论</a:t>
            </a:r>
            <a:endParaRPr kumimoji="1" lang="zh-CN" altLang="en-US"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0" marR="0" lvl="0" indent="0" algn="l" defTabSz="914400" eaLnBrk="1" fontAlgn="auto" latinLnBrk="0" hangingPunct="1">
              <a:lnSpc>
                <a:spcPct val="140000"/>
              </a:lnSpc>
              <a:spcBef>
                <a:spcPts val="0"/>
              </a:spcBef>
              <a:spcAft>
                <a:spcPts val="0"/>
              </a:spcAft>
              <a:buClrTx/>
              <a:buSzTx/>
              <a:buFont typeface="Wingdings" panose="05000000000000000000" pitchFamily="2" charset="2"/>
              <a:buNone/>
              <a:defRPr/>
            </a:pPr>
            <a:endParaRPr kumimoji="1" lang="en-US" altLang="zh-CN" sz="20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p:txBody>
      </p:sp>
      <p:cxnSp>
        <p:nvCxnSpPr>
          <p:cNvPr id="75" name="AutoShape 11"/>
          <p:cNvCxnSpPr>
            <a:cxnSpLocks noChangeShapeType="1"/>
            <a:stCxn id="70" idx="2"/>
            <a:endCxn id="74" idx="0"/>
          </p:cNvCxnSpPr>
          <p:nvPr/>
        </p:nvCxnSpPr>
        <p:spPr bwMode="auto">
          <a:xfrm rot="16200000" flipH="1">
            <a:off x="5838032" y="876300"/>
            <a:ext cx="853123" cy="3097212"/>
          </a:xfrm>
          <a:prstGeom prst="curvedConnector3">
            <a:avLst>
              <a:gd name="adj1" fmla="val 50000"/>
            </a:avLst>
          </a:prstGeom>
          <a:noFill/>
          <a:ln w="50800">
            <a:solidFill>
              <a:schemeClr val="bg2"/>
            </a:solidFill>
            <a:round/>
            <a:tailEnd type="triangle" w="med" len="med"/>
          </a:ln>
          <a:extLst>
            <a:ext uri="{909E8E84-426E-40DD-AFC4-6F175D3DCCD1}">
              <a14:hiddenFill xmlns:a14="http://schemas.microsoft.com/office/drawing/2010/main">
                <a:noFill/>
              </a14:hiddenFill>
            </a:ext>
          </a:extLst>
        </p:spPr>
      </p:cxnSp>
    </p:spTree>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15" name="标题 4"/>
          <p:cNvSpPr>
            <a:spLocks noGrp="1"/>
          </p:cNvSpPr>
          <p:nvPr>
            <p:ph type="title"/>
          </p:nvPr>
        </p:nvSpPr>
        <p:spPr>
          <a:xfrm>
            <a:off x="403225" y="230188"/>
            <a:ext cx="5945188" cy="600075"/>
          </a:xfrm>
        </p:spPr>
        <p:txBody>
          <a:bodyPr/>
          <a:lstStyle/>
          <a:p>
            <a:pPr marL="571500" indent="-571500">
              <a:buFont typeface="+mj-ea"/>
              <a:buAutoNum type="ea1JpnChsDbPeriod" startAt="2"/>
            </a:pPr>
            <a:r>
              <a:rPr lang="zh-CN" altLang="en-US" sz="2800" dirty="0">
                <a:latin typeface="微软雅黑" panose="020B0503020204020204" pitchFamily="34" charset="-122"/>
                <a:ea typeface="微软雅黑" panose="020B0503020204020204" pitchFamily="34" charset="-122"/>
              </a:rPr>
              <a:t>人力资源管理的主要职能</a:t>
            </a:r>
            <a:endParaRPr lang="zh-CN" altLang="en-US" sz="2800" dirty="0">
              <a:latin typeface="微软雅黑" panose="020B0503020204020204" pitchFamily="34" charset="-122"/>
              <a:ea typeface="微软雅黑" panose="020B0503020204020204" pitchFamily="34" charset="-122"/>
            </a:endParaRPr>
          </a:p>
        </p:txBody>
      </p:sp>
      <p:sp>
        <p:nvSpPr>
          <p:cNvPr id="14" name="Rectangle 2"/>
          <p:cNvSpPr>
            <a:spLocks noChangeArrowheads="1"/>
          </p:cNvSpPr>
          <p:nvPr/>
        </p:nvSpPr>
        <p:spPr bwMode="auto">
          <a:xfrm>
            <a:off x="0" y="10668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马斯洛的需求层次理论</a:t>
            </a:r>
            <a:endParaRPr kumimoji="0" lang="zh-CN" altLang="en-US" sz="28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6" name="AutoShape 45" descr="60%"/>
          <p:cNvSpPr>
            <a:spLocks noChangeArrowheads="1"/>
          </p:cNvSpPr>
          <p:nvPr/>
        </p:nvSpPr>
        <p:spPr bwMode="auto">
          <a:xfrm>
            <a:off x="1426210" y="1844040"/>
            <a:ext cx="6264275" cy="4319588"/>
          </a:xfrm>
          <a:prstGeom prst="triangle">
            <a:avLst>
              <a:gd name="adj" fmla="val 50000"/>
            </a:avLst>
          </a:prstGeom>
          <a:solidFill>
            <a:schemeClr val="bg2">
              <a:lumMod val="60000"/>
              <a:lumOff val="40000"/>
            </a:schemeClr>
          </a:solidFill>
          <a:ln w="12700" algn="ctr">
            <a:solidFill>
              <a:schemeClr val="bg1"/>
            </a:solid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1" lang="zh-CN" altLang="zh-CN" sz="24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7" name="Line 46"/>
          <p:cNvSpPr>
            <a:spLocks noChangeShapeType="1"/>
          </p:cNvSpPr>
          <p:nvPr/>
        </p:nvSpPr>
        <p:spPr bwMode="auto">
          <a:xfrm>
            <a:off x="2505710" y="4723765"/>
            <a:ext cx="4105275" cy="0"/>
          </a:xfrm>
          <a:prstGeom prst="line">
            <a:avLst/>
          </a:prstGeom>
          <a:noFill/>
          <a:ln w="12700">
            <a:solidFill>
              <a:schemeClr val="bg1"/>
            </a:solidFill>
            <a:round/>
          </a:ln>
          <a:effectLst/>
        </p:spPr>
        <p:txBody>
          <a:bodyPr wrap="none" anchor="ctr"/>
          <a:lstStyle/>
          <a:p>
            <a:pPr algn="ctr">
              <a:buClrTx/>
              <a:buSzTx/>
              <a:defRPr/>
            </a:pPr>
            <a:endParaRPr kumimoji="1" lang="zh-CN" altLang="en-US" sz="240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8" name="Line 47"/>
          <p:cNvSpPr>
            <a:spLocks noChangeShapeType="1"/>
          </p:cNvSpPr>
          <p:nvPr/>
        </p:nvSpPr>
        <p:spPr bwMode="auto">
          <a:xfrm>
            <a:off x="1929448" y="5444490"/>
            <a:ext cx="5257800" cy="0"/>
          </a:xfrm>
          <a:prstGeom prst="line">
            <a:avLst/>
          </a:prstGeom>
          <a:noFill/>
          <a:ln w="12700">
            <a:solidFill>
              <a:schemeClr val="bg1"/>
            </a:solidFill>
            <a:round/>
          </a:ln>
          <a:effectLst/>
        </p:spPr>
        <p:txBody>
          <a:bodyPr wrap="none" anchor="ctr"/>
          <a:lstStyle/>
          <a:p>
            <a:pPr algn="ctr">
              <a:buClrTx/>
              <a:buSzTx/>
              <a:defRPr/>
            </a:pPr>
            <a:endParaRPr kumimoji="1" lang="zh-CN" altLang="en-US" sz="240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9" name="Line 48"/>
          <p:cNvSpPr>
            <a:spLocks noChangeShapeType="1"/>
          </p:cNvSpPr>
          <p:nvPr/>
        </p:nvSpPr>
        <p:spPr bwMode="auto">
          <a:xfrm>
            <a:off x="3010535" y="4003040"/>
            <a:ext cx="3095625" cy="0"/>
          </a:xfrm>
          <a:prstGeom prst="line">
            <a:avLst/>
          </a:prstGeom>
          <a:noFill/>
          <a:ln w="12700">
            <a:solidFill>
              <a:schemeClr val="bg1"/>
            </a:solidFill>
            <a:round/>
          </a:ln>
          <a:effectLst/>
        </p:spPr>
        <p:txBody>
          <a:bodyPr wrap="none" anchor="ctr"/>
          <a:lstStyle/>
          <a:p>
            <a:pPr algn="ctr">
              <a:buClrTx/>
              <a:buSzTx/>
              <a:defRPr/>
            </a:pPr>
            <a:endParaRPr kumimoji="1" lang="zh-CN" altLang="en-US" sz="240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0" name="Line 49"/>
          <p:cNvSpPr>
            <a:spLocks noChangeShapeType="1"/>
          </p:cNvSpPr>
          <p:nvPr/>
        </p:nvSpPr>
        <p:spPr bwMode="auto">
          <a:xfrm>
            <a:off x="3513773" y="3283903"/>
            <a:ext cx="2089150" cy="0"/>
          </a:xfrm>
          <a:prstGeom prst="line">
            <a:avLst/>
          </a:prstGeom>
          <a:noFill/>
          <a:ln w="12700">
            <a:solidFill>
              <a:schemeClr val="bg1"/>
            </a:solidFill>
            <a:round/>
          </a:ln>
          <a:effectLst/>
        </p:spPr>
        <p:txBody>
          <a:bodyPr wrap="none" anchor="ctr"/>
          <a:lstStyle/>
          <a:p>
            <a:pPr algn="ctr">
              <a:buClrTx/>
              <a:buSzTx/>
              <a:defRPr/>
            </a:pPr>
            <a:endParaRPr kumimoji="1" lang="zh-CN" altLang="en-US" sz="240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Text Box 50" descr="60%"/>
          <p:cNvSpPr txBox="1">
            <a:spLocks noChangeArrowheads="1"/>
          </p:cNvSpPr>
          <p:nvPr/>
        </p:nvSpPr>
        <p:spPr bwMode="auto">
          <a:xfrm>
            <a:off x="3411855" y="2301558"/>
            <a:ext cx="2376488" cy="1004887"/>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algn="ctr" eaLnBrk="1" hangingPunct="1">
              <a:buClrTx/>
              <a:buSzTx/>
            </a:pPr>
            <a:r>
              <a:rPr kumimoji="1" lang="zh-CN" altLang="en-US" sz="2400" dirty="0">
                <a:solidFill>
                  <a:schemeClr val="bg1"/>
                </a:solidFill>
                <a:latin typeface="微软雅黑" panose="020B0503020204020204" pitchFamily="34" charset="-122"/>
                <a:ea typeface="微软雅黑" panose="020B0503020204020204" pitchFamily="34" charset="-122"/>
              </a:rPr>
              <a:t>自我</a:t>
            </a:r>
            <a:endParaRPr kumimoji="1" lang="zh-CN" altLang="en-US" sz="2400" dirty="0">
              <a:solidFill>
                <a:schemeClr val="bg1"/>
              </a:solidFill>
              <a:latin typeface="微软雅黑" panose="020B0503020204020204" pitchFamily="34" charset="-122"/>
              <a:ea typeface="微软雅黑" panose="020B0503020204020204" pitchFamily="34" charset="-122"/>
            </a:endParaRPr>
          </a:p>
          <a:p>
            <a:pPr algn="ctr" eaLnBrk="1" hangingPunct="1">
              <a:buClrTx/>
              <a:buSzTx/>
            </a:pPr>
            <a:r>
              <a:rPr kumimoji="1" lang="zh-CN" altLang="en-US" sz="2400" dirty="0">
                <a:solidFill>
                  <a:schemeClr val="bg1"/>
                </a:solidFill>
                <a:latin typeface="微软雅黑" panose="020B0503020204020204" pitchFamily="34" charset="-122"/>
                <a:ea typeface="微软雅黑" panose="020B0503020204020204" pitchFamily="34" charset="-122"/>
              </a:rPr>
              <a:t>实现需要</a:t>
            </a:r>
            <a:endParaRPr kumimoji="1"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2" name="Text Box 51" descr="60%"/>
          <p:cNvSpPr txBox="1">
            <a:spLocks noChangeArrowheads="1"/>
          </p:cNvSpPr>
          <p:nvPr/>
        </p:nvSpPr>
        <p:spPr bwMode="auto">
          <a:xfrm>
            <a:off x="3411855" y="3426778"/>
            <a:ext cx="2376488" cy="457200"/>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1" lang="zh-CN" altLang="en-US" sz="24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尊重需要</a:t>
            </a:r>
            <a:endParaRPr kumimoji="1" lang="zh-CN" altLang="en-US" sz="24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23" name="Text Box 52" descr="60%"/>
          <p:cNvSpPr txBox="1">
            <a:spLocks noChangeArrowheads="1"/>
          </p:cNvSpPr>
          <p:nvPr/>
        </p:nvSpPr>
        <p:spPr bwMode="auto">
          <a:xfrm>
            <a:off x="3411855" y="4147503"/>
            <a:ext cx="2376488" cy="457200"/>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1" lang="zh-CN" altLang="en-US" sz="24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社交需要</a:t>
            </a:r>
            <a:endParaRPr kumimoji="1" lang="zh-CN" altLang="en-US" sz="24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24" name="Text Box 53" descr="60%"/>
          <p:cNvSpPr txBox="1">
            <a:spLocks noChangeArrowheads="1"/>
          </p:cNvSpPr>
          <p:nvPr/>
        </p:nvSpPr>
        <p:spPr bwMode="auto">
          <a:xfrm>
            <a:off x="3411855" y="4868228"/>
            <a:ext cx="2376488" cy="457200"/>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1" lang="zh-CN" altLang="en-US" sz="24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安全需要</a:t>
            </a:r>
            <a:endParaRPr kumimoji="1" lang="zh-CN" altLang="en-US" sz="24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25" name="Text Box 54" descr="60%"/>
          <p:cNvSpPr txBox="1">
            <a:spLocks noChangeArrowheads="1"/>
          </p:cNvSpPr>
          <p:nvPr/>
        </p:nvSpPr>
        <p:spPr bwMode="auto">
          <a:xfrm>
            <a:off x="3411855" y="5587365"/>
            <a:ext cx="2376488" cy="457200"/>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1" lang="zh-CN" altLang="en-US" sz="24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生理需要</a:t>
            </a:r>
            <a:endParaRPr kumimoji="1" lang="zh-CN" altLang="en-US" sz="24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Tree>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15" name="标题 4"/>
          <p:cNvSpPr>
            <a:spLocks noGrp="1"/>
          </p:cNvSpPr>
          <p:nvPr>
            <p:ph type="title"/>
          </p:nvPr>
        </p:nvSpPr>
        <p:spPr>
          <a:xfrm>
            <a:off x="403225" y="230188"/>
            <a:ext cx="5945188" cy="600075"/>
          </a:xfrm>
        </p:spPr>
        <p:txBody>
          <a:bodyPr/>
          <a:lstStyle/>
          <a:p>
            <a:pPr marL="571500" indent="-571500">
              <a:buFont typeface="+mj-ea"/>
              <a:buAutoNum type="ea1JpnChsDbPeriod" startAt="2"/>
            </a:pPr>
            <a:r>
              <a:rPr lang="zh-CN" altLang="en-US" sz="2800" dirty="0">
                <a:latin typeface="微软雅黑" panose="020B0503020204020204" pitchFamily="34" charset="-122"/>
                <a:ea typeface="微软雅黑" panose="020B0503020204020204" pitchFamily="34" charset="-122"/>
              </a:rPr>
              <a:t>人力资源管理的主要职能</a:t>
            </a:r>
            <a:endParaRPr lang="zh-CN" altLang="en-US" sz="2800" dirty="0">
              <a:latin typeface="微软雅黑" panose="020B0503020204020204" pitchFamily="34" charset="-122"/>
              <a:ea typeface="微软雅黑" panose="020B0503020204020204" pitchFamily="34" charset="-122"/>
            </a:endParaRPr>
          </a:p>
        </p:txBody>
      </p:sp>
      <p:sp>
        <p:nvSpPr>
          <p:cNvPr id="26" name="Rectangle 5"/>
          <p:cNvSpPr txBox="1">
            <a:spLocks noChangeArrowheads="1"/>
          </p:cNvSpPr>
          <p:nvPr/>
        </p:nvSpPr>
        <p:spPr bwMode="auto">
          <a:xfrm>
            <a:off x="420688" y="1216978"/>
            <a:ext cx="8397875" cy="4939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lstStyle>
            <a:lvl1pPr marL="190500" indent="-190500" algn="l" rtl="0" fontAlgn="base">
              <a:spcBef>
                <a:spcPct val="20000"/>
              </a:spcBef>
              <a:spcAft>
                <a:spcPct val="0"/>
              </a:spcAft>
              <a:buClr>
                <a:schemeClr val="accent1"/>
              </a:buClr>
              <a:buFont typeface="Wingdings" panose="05000000000000000000" pitchFamily="2" charset="2"/>
              <a:buChar char="§"/>
              <a:defRPr sz="2000">
                <a:solidFill>
                  <a:schemeClr val="tx1"/>
                </a:solidFill>
                <a:latin typeface="+mn-lt"/>
                <a:ea typeface="+mn-ea"/>
                <a:cs typeface="+mn-cs"/>
              </a:defRPr>
            </a:lvl1pPr>
            <a:lvl2pPr marL="381000" indent="-189230" algn="l" rtl="0" fontAlgn="base">
              <a:spcBef>
                <a:spcPct val="20000"/>
              </a:spcBef>
              <a:spcAft>
                <a:spcPct val="0"/>
              </a:spcAft>
              <a:buClr>
                <a:schemeClr val="accent1"/>
              </a:buClr>
              <a:buChar char="-"/>
              <a:defRPr>
                <a:solidFill>
                  <a:schemeClr val="tx1"/>
                </a:solidFill>
                <a:latin typeface="+mn-lt"/>
              </a:defRPr>
            </a:lvl2pPr>
            <a:lvl3pPr marL="561975" indent="-179705" algn="l" rtl="0" fontAlgn="base">
              <a:spcBef>
                <a:spcPct val="20000"/>
              </a:spcBef>
              <a:spcAft>
                <a:spcPct val="0"/>
              </a:spcAft>
              <a:buClr>
                <a:schemeClr val="accent1"/>
              </a:buClr>
              <a:buChar char="-"/>
              <a:defRPr>
                <a:solidFill>
                  <a:schemeClr val="tx1"/>
                </a:solidFill>
                <a:latin typeface="+mn-lt"/>
              </a:defRPr>
            </a:lvl3pPr>
            <a:lvl4pPr marL="752475" indent="-189230" algn="l" rtl="0" fontAlgn="base">
              <a:spcBef>
                <a:spcPct val="20000"/>
              </a:spcBef>
              <a:spcAft>
                <a:spcPct val="0"/>
              </a:spcAft>
              <a:buClr>
                <a:schemeClr val="accent1"/>
              </a:buClr>
              <a:buChar char="-"/>
              <a:defRPr>
                <a:solidFill>
                  <a:schemeClr val="tx1"/>
                </a:solidFill>
                <a:latin typeface="+mn-lt"/>
              </a:defRPr>
            </a:lvl4pPr>
            <a:lvl5pPr marL="9620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5pPr>
            <a:lvl6pPr marL="14192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6pPr>
            <a:lvl7pPr marL="18764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7pPr>
            <a:lvl8pPr marL="23336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8pPr>
            <a:lvl9pPr marL="27908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9pPr>
          </a:lstStyle>
          <a:p>
            <a:pPr marL="288290" indent="-288290">
              <a:lnSpc>
                <a:spcPts val="3200"/>
              </a:lnSpc>
              <a:spcBef>
                <a:spcPts val="0"/>
              </a:spcBef>
              <a:spcAft>
                <a:spcPts val="0"/>
              </a:spcAft>
              <a:buBlip>
                <a:blip r:embed="rId1"/>
              </a:buBlip>
            </a:pPr>
            <a:r>
              <a:rPr lang="zh-CN" altLang="en-US" b="1" dirty="0">
                <a:latin typeface="宋体" panose="02010600030101010101" pitchFamily="2" charset="-122"/>
                <a:ea typeface="宋体" panose="02010600030101010101" pitchFamily="2" charset="-122"/>
              </a:rPr>
              <a:t>激励的类型</a:t>
            </a:r>
            <a:endParaRPr lang="zh-CN" altLang="en-US" b="1" dirty="0">
              <a:latin typeface="宋体" panose="02010600030101010101" pitchFamily="2" charset="-122"/>
              <a:ea typeface="宋体" panose="02010600030101010101" pitchFamily="2" charset="-122"/>
            </a:endParaRPr>
          </a:p>
          <a:p>
            <a:pPr marL="288290" indent="-288290">
              <a:lnSpc>
                <a:spcPts val="3200"/>
              </a:lnSpc>
              <a:spcBef>
                <a:spcPts val="0"/>
              </a:spcBef>
              <a:spcAft>
                <a:spcPts val="0"/>
              </a:spcAft>
              <a:buSzPct val="80000"/>
              <a:buFont typeface="Wingdings" panose="05000000000000000000" pitchFamily="2" charset="2"/>
              <a:buChar char="Ø"/>
            </a:pPr>
            <a:r>
              <a:rPr lang="zh-CN" altLang="en-US" b="1" dirty="0" smtClean="0">
                <a:latin typeface="宋体" panose="02010600030101010101" pitchFamily="2" charset="-122"/>
                <a:ea typeface="宋体" panose="02010600030101010101" pitchFamily="2" charset="-122"/>
              </a:rPr>
              <a:t>物质</a:t>
            </a:r>
            <a:r>
              <a:rPr lang="zh-CN" altLang="en-US" b="1" dirty="0">
                <a:latin typeface="宋体" panose="02010600030101010101" pitchFamily="2" charset="-122"/>
                <a:ea typeface="宋体" panose="02010600030101010101" pitchFamily="2" charset="-122"/>
              </a:rPr>
              <a:t>激励和精神激励</a:t>
            </a:r>
            <a:endParaRPr lang="zh-CN" altLang="en-US" b="1" dirty="0">
              <a:latin typeface="宋体" panose="02010600030101010101" pitchFamily="2" charset="-122"/>
              <a:ea typeface="宋体" panose="02010600030101010101" pitchFamily="2" charset="-122"/>
            </a:endParaRPr>
          </a:p>
          <a:p>
            <a:pPr marL="288290" indent="-288290">
              <a:lnSpc>
                <a:spcPts val="3200"/>
              </a:lnSpc>
              <a:spcBef>
                <a:spcPts val="0"/>
              </a:spcBef>
              <a:spcAft>
                <a:spcPts val="0"/>
              </a:spcAft>
              <a:buSzPct val="80000"/>
              <a:buFont typeface="Wingdings" panose="05000000000000000000" pitchFamily="2" charset="2"/>
              <a:buChar char="Ø"/>
            </a:pPr>
            <a:r>
              <a:rPr lang="zh-CN" altLang="en-US" b="1" dirty="0" smtClean="0">
                <a:latin typeface="宋体" panose="02010600030101010101" pitchFamily="2" charset="-122"/>
                <a:ea typeface="宋体" panose="02010600030101010101" pitchFamily="2" charset="-122"/>
              </a:rPr>
              <a:t>正</a:t>
            </a:r>
            <a:r>
              <a:rPr lang="zh-CN" altLang="en-US" b="1" dirty="0">
                <a:latin typeface="宋体" panose="02010600030101010101" pitchFamily="2" charset="-122"/>
                <a:ea typeface="宋体" panose="02010600030101010101" pitchFamily="2" charset="-122"/>
              </a:rPr>
              <a:t>激励和负激励</a:t>
            </a:r>
            <a:endParaRPr lang="zh-CN" altLang="en-US" b="1" dirty="0">
              <a:latin typeface="宋体" panose="02010600030101010101" pitchFamily="2" charset="-122"/>
              <a:ea typeface="宋体" panose="02010600030101010101" pitchFamily="2" charset="-122"/>
            </a:endParaRPr>
          </a:p>
          <a:p>
            <a:pPr marL="288290" indent="-288290">
              <a:lnSpc>
                <a:spcPts val="3200"/>
              </a:lnSpc>
              <a:spcBef>
                <a:spcPts val="0"/>
              </a:spcBef>
              <a:spcAft>
                <a:spcPts val="0"/>
              </a:spcAft>
              <a:buSzPct val="80000"/>
              <a:buFont typeface="Wingdings" panose="05000000000000000000" pitchFamily="2" charset="2"/>
              <a:buChar char="Ø"/>
            </a:pPr>
            <a:r>
              <a:rPr lang="zh-CN" altLang="en-US" b="1" dirty="0" smtClean="0">
                <a:latin typeface="宋体" panose="02010600030101010101" pitchFamily="2" charset="-122"/>
                <a:ea typeface="宋体" panose="02010600030101010101" pitchFamily="2" charset="-122"/>
              </a:rPr>
              <a:t>他人</a:t>
            </a:r>
            <a:r>
              <a:rPr lang="zh-CN" altLang="en-US" b="1" dirty="0">
                <a:latin typeface="宋体" panose="02010600030101010101" pitchFamily="2" charset="-122"/>
                <a:ea typeface="宋体" panose="02010600030101010101" pitchFamily="2" charset="-122"/>
              </a:rPr>
              <a:t>激励和自我</a:t>
            </a:r>
            <a:r>
              <a:rPr lang="zh-CN" altLang="en-US" b="1" dirty="0" smtClean="0">
                <a:latin typeface="宋体" panose="02010600030101010101" pitchFamily="2" charset="-122"/>
                <a:ea typeface="宋体" panose="02010600030101010101" pitchFamily="2" charset="-122"/>
              </a:rPr>
              <a:t>激励。</a:t>
            </a:r>
            <a:endParaRPr lang="en-US" altLang="zh-CN" b="1" dirty="0" smtClean="0">
              <a:latin typeface="宋体" panose="02010600030101010101" pitchFamily="2" charset="-122"/>
              <a:ea typeface="宋体" panose="02010600030101010101" pitchFamily="2" charset="-122"/>
            </a:endParaRPr>
          </a:p>
          <a:p>
            <a:pPr marL="288290" indent="-288290">
              <a:lnSpc>
                <a:spcPts val="3200"/>
              </a:lnSpc>
              <a:spcBef>
                <a:spcPts val="0"/>
              </a:spcBef>
              <a:spcAft>
                <a:spcPts val="0"/>
              </a:spcAft>
              <a:buSzPct val="80000"/>
              <a:buFont typeface="Wingdings" panose="05000000000000000000" pitchFamily="2" charset="2"/>
              <a:buChar char="Ø"/>
            </a:pPr>
            <a:endParaRPr lang="en-US" altLang="zh-CN" b="1" dirty="0" smtClean="0">
              <a:latin typeface="宋体" panose="02010600030101010101" pitchFamily="2" charset="-122"/>
              <a:ea typeface="宋体" panose="02010600030101010101" pitchFamily="2" charset="-122"/>
            </a:endParaRPr>
          </a:p>
          <a:p>
            <a:pPr marL="288290" indent="-288290">
              <a:lnSpc>
                <a:spcPts val="3200"/>
              </a:lnSpc>
              <a:spcBef>
                <a:spcPts val="0"/>
              </a:spcBef>
              <a:spcAft>
                <a:spcPts val="0"/>
              </a:spcAft>
              <a:buSzPct val="100000"/>
              <a:buBlip>
                <a:blip r:embed="rId1"/>
              </a:buBlip>
            </a:pPr>
            <a:r>
              <a:rPr lang="zh-CN" altLang="en-US" b="1" dirty="0">
                <a:latin typeface="宋体" panose="02010600030101010101" pitchFamily="2" charset="-122"/>
                <a:ea typeface="宋体" panose="02010600030101010101" pitchFamily="2" charset="-122"/>
              </a:rPr>
              <a:t>机电公司的激励机制：</a:t>
            </a:r>
            <a:endParaRPr lang="zh-CN" altLang="en-US" b="1" dirty="0">
              <a:latin typeface="宋体" panose="02010600030101010101" pitchFamily="2" charset="-122"/>
              <a:ea typeface="宋体" panose="02010600030101010101" pitchFamily="2" charset="-122"/>
            </a:endParaRPr>
          </a:p>
          <a:p>
            <a:pPr marL="288290" indent="-288290">
              <a:lnSpc>
                <a:spcPts val="3200"/>
              </a:lnSpc>
              <a:spcBef>
                <a:spcPts val="0"/>
              </a:spcBef>
              <a:spcAft>
                <a:spcPts val="0"/>
              </a:spcAft>
              <a:buSzPct val="80000"/>
              <a:buFont typeface="Wingdings" panose="05000000000000000000" pitchFamily="2" charset="2"/>
              <a:buChar char="Ø"/>
            </a:pPr>
            <a:r>
              <a:rPr lang="zh-CN" altLang="en-US" b="1" dirty="0" smtClean="0">
                <a:latin typeface="宋体" panose="02010600030101010101" pitchFamily="2" charset="-122"/>
                <a:ea typeface="宋体" panose="02010600030101010101" pitchFamily="2" charset="-122"/>
              </a:rPr>
              <a:t>岗位</a:t>
            </a:r>
            <a:r>
              <a:rPr lang="zh-CN" altLang="en-US" b="1" dirty="0">
                <a:latin typeface="宋体" panose="02010600030101010101" pitchFamily="2" charset="-122"/>
                <a:ea typeface="宋体" panose="02010600030101010101" pitchFamily="2" charset="-122"/>
              </a:rPr>
              <a:t>靠</a:t>
            </a:r>
            <a:r>
              <a:rPr lang="zh-CN" altLang="en-US" b="1" dirty="0" smtClean="0">
                <a:latin typeface="宋体" panose="02010600030101010101" pitchFamily="2" charset="-122"/>
                <a:ea typeface="宋体" panose="02010600030101010101" pitchFamily="2" charset="-122"/>
              </a:rPr>
              <a:t>竞争</a:t>
            </a:r>
            <a:endParaRPr lang="en-US" altLang="zh-CN" b="1" dirty="0" smtClean="0">
              <a:latin typeface="宋体" panose="02010600030101010101" pitchFamily="2" charset="-122"/>
              <a:ea typeface="宋体" panose="02010600030101010101" pitchFamily="2" charset="-122"/>
            </a:endParaRPr>
          </a:p>
          <a:p>
            <a:pPr marL="288290" indent="-288290">
              <a:lnSpc>
                <a:spcPts val="3200"/>
              </a:lnSpc>
              <a:spcBef>
                <a:spcPts val="0"/>
              </a:spcBef>
              <a:spcAft>
                <a:spcPts val="0"/>
              </a:spcAft>
              <a:buSzPct val="80000"/>
              <a:buFont typeface="Wingdings" panose="05000000000000000000" pitchFamily="2" charset="2"/>
              <a:buChar char="Ø"/>
            </a:pPr>
            <a:r>
              <a:rPr lang="zh-CN" altLang="en-US" b="1" dirty="0" smtClean="0">
                <a:latin typeface="宋体" panose="02010600030101010101" pitchFamily="2" charset="-122"/>
                <a:ea typeface="宋体" panose="02010600030101010101" pitchFamily="2" charset="-122"/>
              </a:rPr>
              <a:t>收入</a:t>
            </a:r>
            <a:r>
              <a:rPr lang="zh-CN" altLang="en-US" b="1" dirty="0">
                <a:latin typeface="宋体" panose="02010600030101010101" pitchFamily="2" charset="-122"/>
                <a:ea typeface="宋体" panose="02010600030101010101" pitchFamily="2" charset="-122"/>
              </a:rPr>
              <a:t>凭</a:t>
            </a:r>
            <a:r>
              <a:rPr lang="zh-CN" altLang="en-US" b="1" dirty="0" smtClean="0">
                <a:latin typeface="宋体" panose="02010600030101010101" pitchFamily="2" charset="-122"/>
                <a:ea typeface="宋体" panose="02010600030101010101" pitchFamily="2" charset="-122"/>
              </a:rPr>
              <a:t>贡献</a:t>
            </a:r>
            <a:endParaRPr lang="en-US" altLang="zh-CN" b="1" dirty="0" smtClean="0">
              <a:latin typeface="宋体" panose="02010600030101010101" pitchFamily="2" charset="-122"/>
              <a:ea typeface="宋体" panose="02010600030101010101" pitchFamily="2" charset="-122"/>
            </a:endParaRPr>
          </a:p>
          <a:p>
            <a:pPr marL="288290" indent="-288290">
              <a:lnSpc>
                <a:spcPts val="3200"/>
              </a:lnSpc>
              <a:spcBef>
                <a:spcPts val="0"/>
              </a:spcBef>
              <a:spcAft>
                <a:spcPts val="0"/>
              </a:spcAft>
              <a:buSzPct val="80000"/>
              <a:buFont typeface="Wingdings" panose="05000000000000000000" pitchFamily="2" charset="2"/>
              <a:buChar char="Ø"/>
            </a:pPr>
            <a:r>
              <a:rPr lang="zh-CN" altLang="en-US" b="1" dirty="0" smtClean="0">
                <a:latin typeface="宋体" panose="02010600030101010101" pitchFamily="2" charset="-122"/>
                <a:ea typeface="宋体" panose="02010600030101010101" pitchFamily="2" charset="-122"/>
              </a:rPr>
              <a:t>升降</a:t>
            </a:r>
            <a:r>
              <a:rPr lang="zh-CN" altLang="en-US" b="1" dirty="0">
                <a:latin typeface="宋体" panose="02010600030101010101" pitchFamily="2" charset="-122"/>
                <a:ea typeface="宋体" panose="02010600030101010101" pitchFamily="2" charset="-122"/>
              </a:rPr>
              <a:t>看业绩</a:t>
            </a:r>
            <a:r>
              <a:rPr lang="zh-CN" altLang="en-US" b="1" dirty="0" smtClean="0">
                <a:latin typeface="宋体" panose="02010600030101010101" pitchFamily="2" charset="-122"/>
                <a:ea typeface="宋体" panose="02010600030101010101" pitchFamily="2" charset="-122"/>
              </a:rPr>
              <a:t>。</a:t>
            </a:r>
            <a:endParaRPr lang="en-US" altLang="zh-CN" b="1" dirty="0" smtClean="0">
              <a:latin typeface="宋体" panose="02010600030101010101" pitchFamily="2" charset="-122"/>
              <a:ea typeface="宋体" panose="02010600030101010101" pitchFamily="2" charset="-122"/>
            </a:endParaRPr>
          </a:p>
          <a:p>
            <a:pPr marL="288290" indent="-288290">
              <a:lnSpc>
                <a:spcPts val="3200"/>
              </a:lnSpc>
              <a:spcBef>
                <a:spcPts val="0"/>
              </a:spcBef>
              <a:spcAft>
                <a:spcPts val="0"/>
              </a:spcAft>
              <a:buSzPct val="80000"/>
              <a:buFont typeface="Wingdings" panose="05000000000000000000" pitchFamily="2" charset="2"/>
              <a:buChar char="Ø"/>
            </a:pPr>
            <a:endParaRPr lang="zh-CN" altLang="en-US" b="1" dirty="0">
              <a:latin typeface="宋体" panose="02010600030101010101" pitchFamily="2" charset="-122"/>
              <a:ea typeface="宋体" panose="02010600030101010101" pitchFamily="2" charset="-122"/>
            </a:endParaRPr>
          </a:p>
          <a:p>
            <a:pPr marL="288290" indent="-288290">
              <a:lnSpc>
                <a:spcPts val="3200"/>
              </a:lnSpc>
              <a:spcBef>
                <a:spcPts val="0"/>
              </a:spcBef>
              <a:spcAft>
                <a:spcPts val="0"/>
              </a:spcAft>
              <a:buSzPct val="100000"/>
              <a:buBlip>
                <a:blip r:embed="rId1"/>
              </a:buBlip>
            </a:pPr>
            <a:r>
              <a:rPr lang="zh-CN" altLang="en-US" b="1" dirty="0">
                <a:latin typeface="宋体" panose="02010600030101010101" pitchFamily="2" charset="-122"/>
                <a:ea typeface="宋体" panose="02010600030101010101" pitchFamily="2" charset="-122"/>
              </a:rPr>
              <a:t>组织对员工给予的责任、职权、薪水、待遇、晋升、提拔的速度等因素所造成的公平性，对激励员工的工作动机有重要的影响</a:t>
            </a:r>
            <a:r>
              <a:rPr lang="zh-CN" altLang="en-US" b="1" dirty="0" smtClean="0">
                <a:latin typeface="宋体" panose="02010600030101010101" pitchFamily="2" charset="-122"/>
                <a:ea typeface="宋体" panose="02010600030101010101" pitchFamily="2" charset="-122"/>
              </a:rPr>
              <a:t>。</a:t>
            </a:r>
            <a:endParaRPr lang="zh-CN" altLang="en-US" b="1" dirty="0">
              <a:latin typeface="宋体" panose="02010600030101010101" pitchFamily="2" charset="-122"/>
              <a:ea typeface="宋体" panose="02010600030101010101" pitchFamily="2" charset="-122"/>
            </a:endParaRPr>
          </a:p>
        </p:txBody>
      </p:sp>
      <p:pic>
        <p:nvPicPr>
          <p:cNvPr id="31" name="Picture 2"/>
          <p:cNvPicPr>
            <a:picLocks noChangeAspect="1" noChangeArrowheads="1"/>
          </p:cNvPicPr>
          <p:nvPr/>
        </p:nvPicPr>
        <p:blipFill>
          <a:blip r:embed="rId2" cstate="email"/>
          <a:stretch>
            <a:fillRect/>
          </a:stretch>
        </p:blipFill>
        <p:spPr bwMode="auto">
          <a:xfrm>
            <a:off x="5475084" y="1463040"/>
            <a:ext cx="3158602" cy="21036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42" presetClass="path" presetSubtype="0" repeatCount="indefinite" decel="50000" autoRev="1" fill="hold" nodeType="afterEffect">
                                  <p:stCondLst>
                                    <p:cond delay="0"/>
                                  </p:stCondLst>
                                  <p:childTnLst>
                                    <p:animMotion origin="layout" path="M 0 2.22222E-6 L 0 0.03495 " pathEditMode="relative" rAng="0" ptsTypes="AA">
                                      <p:cBhvr>
                                        <p:cTn id="12" dur="2600" fill="hold"/>
                                        <p:tgtEl>
                                          <p:spTgt spid="31"/>
                                        </p:tgtEl>
                                        <p:attrNameLst>
                                          <p:attrName>ppt_x</p:attrName>
                                          <p:attrName>ppt_y</p:attrName>
                                        </p:attrNameLst>
                                      </p:cBhvr>
                                      <p:rCtr x="0" y="17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marL="857250" indent="-857250">
              <a:buFont typeface="+mj-lt"/>
              <a:buAutoNum type="romanUcPeriod"/>
            </a:pPr>
            <a:r>
              <a:rPr lang="zh-CN" altLang="en-US" b="1" dirty="0">
                <a:latin typeface="微软雅黑" panose="020B0503020204020204" pitchFamily="34" charset="-122"/>
                <a:ea typeface="微软雅黑" panose="020B0503020204020204" pitchFamily="34" charset="-122"/>
              </a:rPr>
              <a:t>人力资源管理的基本</a:t>
            </a:r>
            <a:r>
              <a:rPr lang="zh-CN" altLang="en-US" b="1" dirty="0" smtClean="0">
                <a:latin typeface="微软雅黑" panose="020B0503020204020204" pitchFamily="34" charset="-122"/>
                <a:ea typeface="微软雅黑" panose="020B0503020204020204" pitchFamily="34" charset="-122"/>
              </a:rPr>
              <a:t>概念</a:t>
            </a:r>
            <a:endParaRPr lang="zh-CN" altLang="zh-CN" b="1" dirty="0">
              <a:latin typeface="微软雅黑" panose="020B0503020204020204" pitchFamily="34" charset="-122"/>
              <a:ea typeface="微软雅黑" panose="020B0503020204020204" pitchFamily="34" charset="-122"/>
            </a:endParaRPr>
          </a:p>
        </p:txBody>
      </p:sp>
      <p:sp>
        <p:nvSpPr>
          <p:cNvPr id="8195" name="Rectangle 3"/>
          <p:cNvSpPr>
            <a:spLocks noGrp="1" noChangeArrowheads="1"/>
          </p:cNvSpPr>
          <p:nvPr>
            <p:ph type="body" idx="1"/>
          </p:nvPr>
        </p:nvSpPr>
        <p:spPr/>
        <p:txBody>
          <a:bodyPr/>
          <a:lstStyle/>
          <a:p>
            <a:pPr marL="571500" indent="-571500">
              <a:lnSpc>
                <a:spcPct val="250000"/>
              </a:lnSpc>
              <a:buFont typeface="+mj-ea"/>
              <a:buAutoNum type="ea1JpnChsDbPeriod"/>
            </a:pPr>
            <a:r>
              <a:rPr lang="zh-CN" altLang="en-US" sz="2800" dirty="0">
                <a:latin typeface="微软雅黑" panose="020B0503020204020204" pitchFamily="34" charset="-122"/>
                <a:ea typeface="微软雅黑" panose="020B0503020204020204" pitchFamily="34" charset="-122"/>
              </a:rPr>
              <a:t>人力资源及相关概念</a:t>
            </a:r>
            <a:endParaRPr lang="zh-CN" altLang="en-US" sz="2800" dirty="0">
              <a:latin typeface="微软雅黑" panose="020B0503020204020204" pitchFamily="34" charset="-122"/>
              <a:ea typeface="微软雅黑" panose="020B0503020204020204" pitchFamily="34" charset="-122"/>
            </a:endParaRPr>
          </a:p>
          <a:p>
            <a:pPr marL="571500" indent="-571500">
              <a:lnSpc>
                <a:spcPct val="250000"/>
              </a:lnSpc>
              <a:buFont typeface="+mj-ea"/>
              <a:buAutoNum type="ea1JpnChsDbPeriod"/>
            </a:pPr>
            <a:r>
              <a:rPr lang="zh-CN" altLang="en-US" sz="2800" dirty="0">
                <a:latin typeface="微软雅黑" panose="020B0503020204020204" pitchFamily="34" charset="-122"/>
                <a:ea typeface="微软雅黑" panose="020B0503020204020204" pitchFamily="34" charset="-122"/>
              </a:rPr>
              <a:t>人力资源的性质和作用</a:t>
            </a:r>
            <a:endParaRPr lang="zh-CN" altLang="en-US" sz="2800" dirty="0">
              <a:latin typeface="微软雅黑" panose="020B0503020204020204" pitchFamily="34" charset="-122"/>
              <a:ea typeface="微软雅黑" panose="020B0503020204020204" pitchFamily="34" charset="-122"/>
            </a:endParaRPr>
          </a:p>
          <a:p>
            <a:pPr marL="571500" indent="-571500">
              <a:lnSpc>
                <a:spcPct val="250000"/>
              </a:lnSpc>
              <a:buFont typeface="+mj-ea"/>
              <a:buAutoNum type="ea1JpnChsDbPeriod"/>
            </a:pPr>
            <a:r>
              <a:rPr lang="zh-CN" altLang="en-US" sz="2800" dirty="0">
                <a:latin typeface="微软雅黑" panose="020B0503020204020204" pitchFamily="34" charset="-122"/>
                <a:ea typeface="微软雅黑" panose="020B0503020204020204" pitchFamily="34" charset="-122"/>
              </a:rPr>
              <a:t>人力资源管理的发展历程</a:t>
            </a:r>
            <a:endParaRPr lang="zh-CN" altLang="zh-CN" sz="2800" dirty="0">
              <a:latin typeface="微软雅黑" panose="020B0503020204020204" pitchFamily="34" charset="-122"/>
              <a:ea typeface="微软雅黑" panose="020B0503020204020204" pitchFamily="34" charset="-122"/>
            </a:endParaRPr>
          </a:p>
        </p:txBody>
      </p:sp>
      <p:pic>
        <p:nvPicPr>
          <p:cNvPr id="11" name="Picture 7" descr="C:\Users\Tany\Desktop\Collaborate Icon.png"/>
          <p:cNvPicPr>
            <a:picLocks noChangeAspect="1" noChangeArrowheads="1"/>
          </p:cNvPicPr>
          <p:nvPr/>
        </p:nvPicPr>
        <p:blipFill>
          <a:blip r:embed="rId1" cstate="email"/>
          <a:srcRect/>
          <a:stretch>
            <a:fillRect/>
          </a:stretch>
        </p:blipFill>
        <p:spPr bwMode="auto">
          <a:xfrm>
            <a:off x="5374062" y="3510279"/>
            <a:ext cx="835013" cy="102129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C:\Users\Tany\Desktop\Twitter_Icon.png"/>
          <p:cNvPicPr>
            <a:picLocks noChangeAspect="1" noChangeArrowheads="1"/>
          </p:cNvPicPr>
          <p:nvPr/>
        </p:nvPicPr>
        <p:blipFill>
          <a:blip r:embed="rId2" cstate="email"/>
          <a:srcRect/>
          <a:stretch>
            <a:fillRect/>
          </a:stretch>
        </p:blipFill>
        <p:spPr bwMode="auto">
          <a:xfrm>
            <a:off x="5394401" y="2139109"/>
            <a:ext cx="794337" cy="79957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0" descr="C:\Users\Tany\Desktop\Cloud Icon.png"/>
          <p:cNvPicPr>
            <a:picLocks noChangeAspect="1" noChangeArrowheads="1"/>
          </p:cNvPicPr>
          <p:nvPr/>
        </p:nvPicPr>
        <p:blipFill>
          <a:blip r:embed="rId3" cstate="email"/>
          <a:srcRect/>
          <a:stretch>
            <a:fillRect/>
          </a:stretch>
        </p:blipFill>
        <p:spPr bwMode="auto">
          <a:xfrm>
            <a:off x="8046159" y="1415621"/>
            <a:ext cx="862717" cy="86271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2" descr="C:\Users\Tany\Desktop\Money Icon.png"/>
          <p:cNvPicPr>
            <a:picLocks noChangeAspect="1" noChangeArrowheads="1"/>
          </p:cNvPicPr>
          <p:nvPr/>
        </p:nvPicPr>
        <p:blipFill>
          <a:blip r:embed="rId4" cstate="email"/>
          <a:srcRect/>
          <a:stretch>
            <a:fillRect/>
          </a:stretch>
        </p:blipFill>
        <p:spPr bwMode="auto">
          <a:xfrm>
            <a:off x="6395704" y="1251904"/>
            <a:ext cx="858815" cy="88720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a:blip r:embed="rId5" cstate="email"/>
          <a:stretch>
            <a:fillRect/>
          </a:stretch>
        </p:blipFill>
        <p:spPr bwMode="auto">
          <a:xfrm>
            <a:off x="7102119" y="1097849"/>
            <a:ext cx="4008392" cy="52083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500"/>
                                        <p:tgtEl>
                                          <p:spTgt spid="819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195">
                                            <p:txEl>
                                              <p:pRg st="1" end="1"/>
                                            </p:txEl>
                                          </p:spTgt>
                                        </p:tgtEl>
                                        <p:attrNameLst>
                                          <p:attrName>style.visibility</p:attrName>
                                        </p:attrNameLst>
                                      </p:cBhvr>
                                      <p:to>
                                        <p:strVal val="visible"/>
                                      </p:to>
                                    </p:set>
                                    <p:animEffect transition="in" filter="fade">
                                      <p:cBhvr>
                                        <p:cTn id="10" dur="500"/>
                                        <p:tgtEl>
                                          <p:spTgt spid="819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animEffect transition="in" filter="fade">
                                      <p:cBhvr>
                                        <p:cTn id="13" dur="500"/>
                                        <p:tgtEl>
                                          <p:spTgt spid="8195">
                                            <p:txEl>
                                              <p:pRg st="2" end="2"/>
                                            </p:txEl>
                                          </p:spTgt>
                                        </p:tgtEl>
                                      </p:cBhvr>
                                    </p:animEffect>
                                  </p:childTnLst>
                                </p:cTn>
                              </p:par>
                            </p:childTnLst>
                          </p:cTn>
                        </p:par>
                        <p:par>
                          <p:cTn id="14" fill="hold">
                            <p:stCondLst>
                              <p:cond delay="500"/>
                            </p:stCondLst>
                            <p:childTnLst>
                              <p:par>
                                <p:cTn id="15" presetID="6" presetClass="emph" presetSubtype="0" fill="hold" nodeType="afterEffect">
                                  <p:stCondLst>
                                    <p:cond delay="0"/>
                                  </p:stCondLst>
                                  <p:childTnLst>
                                    <p:animScale>
                                      <p:cBhvr>
                                        <p:cTn id="16" dur="1000" fill="hold"/>
                                        <p:tgtEl>
                                          <p:spTgt spid="10"/>
                                        </p:tgtEl>
                                      </p:cBhvr>
                                      <p:by x="70000" y="70000"/>
                                    </p:animScale>
                                  </p:childTnLst>
                                </p:cTn>
                              </p:par>
                              <p:par>
                                <p:cTn id="17" presetID="42" presetClass="path" presetSubtype="0" accel="50000" decel="50000" fill="hold" nodeType="withEffect">
                                  <p:stCondLst>
                                    <p:cond delay="0"/>
                                  </p:stCondLst>
                                  <p:childTnLst>
                                    <p:animMotion origin="layout" path="M -3.33333E-6 -4.81481E-6 L -0.15451 0.11644 " pathEditMode="relative" rAng="0" ptsTypes="AA">
                                      <p:cBhvr>
                                        <p:cTn id="18" dur="1000" fill="hold"/>
                                        <p:tgtEl>
                                          <p:spTgt spid="10"/>
                                        </p:tgtEl>
                                        <p:attrNameLst>
                                          <p:attrName>ppt_x</p:attrName>
                                          <p:attrName>ppt_y</p:attrName>
                                        </p:attrNameLst>
                                      </p:cBhvr>
                                      <p:rCtr x="-7726" y="5810"/>
                                    </p:animMotion>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15" name="标题 4"/>
          <p:cNvSpPr>
            <a:spLocks noGrp="1"/>
          </p:cNvSpPr>
          <p:nvPr>
            <p:ph type="title"/>
          </p:nvPr>
        </p:nvSpPr>
        <p:spPr>
          <a:xfrm>
            <a:off x="403225" y="230188"/>
            <a:ext cx="5945188" cy="600075"/>
          </a:xfrm>
        </p:spPr>
        <p:txBody>
          <a:bodyPr/>
          <a:lstStyle/>
          <a:p>
            <a:pPr marL="571500" indent="-571500">
              <a:buFont typeface="+mj-ea"/>
              <a:buAutoNum type="ea1JpnChsDbPeriod" startAt="3"/>
            </a:pPr>
            <a:r>
              <a:rPr lang="zh-CN" altLang="en-US" sz="2800" dirty="0">
                <a:latin typeface="微软雅黑" panose="020B0503020204020204" pitchFamily="34" charset="-122"/>
                <a:ea typeface="微软雅黑" panose="020B0503020204020204" pitchFamily="34" charset="-122"/>
              </a:rPr>
              <a:t>人力资源管理</a:t>
            </a:r>
            <a:r>
              <a:rPr lang="zh-CN" altLang="en-US" sz="2800" dirty="0" smtClean="0">
                <a:latin typeface="微软雅黑" panose="020B0503020204020204" pitchFamily="34" charset="-122"/>
                <a:ea typeface="微软雅黑" panose="020B0503020204020204" pitchFamily="34" charset="-122"/>
              </a:rPr>
              <a:t>的作用目标</a:t>
            </a:r>
            <a:endParaRPr lang="zh-CN" altLang="en-US" sz="2800" dirty="0">
              <a:latin typeface="微软雅黑" panose="020B0503020204020204" pitchFamily="34" charset="-122"/>
              <a:ea typeface="微软雅黑" panose="020B0503020204020204" pitchFamily="34" charset="-122"/>
            </a:endParaRPr>
          </a:p>
        </p:txBody>
      </p:sp>
      <p:sp>
        <p:nvSpPr>
          <p:cNvPr id="5" name="Rectangle 4"/>
          <p:cNvSpPr>
            <a:spLocks noChangeArrowheads="1"/>
          </p:cNvSpPr>
          <p:nvPr/>
        </p:nvSpPr>
        <p:spPr bwMode="auto">
          <a:xfrm>
            <a:off x="403225" y="1317625"/>
            <a:ext cx="8415338" cy="358775"/>
          </a:xfrm>
          <a:prstGeom prst="rect">
            <a:avLst/>
          </a:prstGeom>
          <a:solidFill>
            <a:schemeClr val="bg1"/>
          </a:solidFill>
          <a:ln>
            <a:noFill/>
          </a:ln>
        </p:spPr>
        <p:txBody>
          <a:bodyPr lIns="0" tIns="0" rIns="0" bIns="0" anchor="ctr"/>
          <a:lstStyle/>
          <a:p>
            <a:pPr marL="457200" indent="-457200" defTabSz="801370">
              <a:buFont typeface="+mj-lt"/>
              <a:buAutoNum type="arabicPeriod" startAt="2"/>
            </a:pPr>
            <a:r>
              <a:rPr lang="zh-CN" altLang="en-US" sz="2000" b="1" dirty="0">
                <a:ea typeface="宋体" panose="02010600030101010101" pitchFamily="2" charset="-122"/>
              </a:rPr>
              <a:t>人力资源管理形成的四大机制</a:t>
            </a:r>
            <a:endParaRPr lang="zh-CN" altLang="en-US" sz="2000" b="1" dirty="0">
              <a:ea typeface="宋体" panose="02010600030101010101" pitchFamily="2" charset="-122"/>
            </a:endParaRPr>
          </a:p>
        </p:txBody>
      </p:sp>
      <p:grpSp>
        <p:nvGrpSpPr>
          <p:cNvPr id="7" name="Group 3"/>
          <p:cNvGrpSpPr/>
          <p:nvPr/>
        </p:nvGrpSpPr>
        <p:grpSpPr bwMode="auto">
          <a:xfrm>
            <a:off x="1249680" y="2346960"/>
            <a:ext cx="6629400" cy="3794125"/>
            <a:chOff x="2700" y="4248"/>
            <a:chExt cx="6120" cy="2964"/>
          </a:xfrm>
        </p:grpSpPr>
        <p:sp>
          <p:nvSpPr>
            <p:cNvPr id="8" name="Freeform 4"/>
            <p:cNvSpPr/>
            <p:nvPr/>
          </p:nvSpPr>
          <p:spPr bwMode="auto">
            <a:xfrm>
              <a:off x="3600" y="4560"/>
              <a:ext cx="5220" cy="2496"/>
            </a:xfrm>
            <a:custGeom>
              <a:avLst/>
              <a:gdLst>
                <a:gd name="T0" fmla="*/ 0 w 5220"/>
                <a:gd name="T1" fmla="*/ 2184 h 2496"/>
                <a:gd name="T2" fmla="*/ 720 w 5220"/>
                <a:gd name="T3" fmla="*/ 2340 h 2496"/>
                <a:gd name="T4" fmla="*/ 2160 w 5220"/>
                <a:gd name="T5" fmla="*/ 1248 h 2496"/>
                <a:gd name="T6" fmla="*/ 3600 w 5220"/>
                <a:gd name="T7" fmla="*/ 312 h 2496"/>
                <a:gd name="T8" fmla="*/ 5220 w 5220"/>
                <a:gd name="T9" fmla="*/ 0 h 24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20" h="2496">
                  <a:moveTo>
                    <a:pt x="0" y="2184"/>
                  </a:moveTo>
                  <a:cubicBezTo>
                    <a:pt x="180" y="2340"/>
                    <a:pt x="360" y="2496"/>
                    <a:pt x="720" y="2340"/>
                  </a:cubicBezTo>
                  <a:cubicBezTo>
                    <a:pt x="1080" y="2184"/>
                    <a:pt x="1680" y="1586"/>
                    <a:pt x="2160" y="1248"/>
                  </a:cubicBezTo>
                  <a:cubicBezTo>
                    <a:pt x="2640" y="910"/>
                    <a:pt x="3090" y="520"/>
                    <a:pt x="3600" y="312"/>
                  </a:cubicBezTo>
                  <a:cubicBezTo>
                    <a:pt x="4110" y="104"/>
                    <a:pt x="4950" y="52"/>
                    <a:pt x="5220" y="0"/>
                  </a:cubicBezTo>
                </a:path>
              </a:pathLst>
            </a:custGeom>
            <a:noFill/>
            <a:ln w="9525">
              <a:solidFill>
                <a:srgbClr val="000000"/>
              </a:solidFill>
              <a:rou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9" name="Group 5"/>
            <p:cNvGrpSpPr/>
            <p:nvPr/>
          </p:nvGrpSpPr>
          <p:grpSpPr bwMode="auto">
            <a:xfrm>
              <a:off x="4860" y="5184"/>
              <a:ext cx="659" cy="1062"/>
              <a:chOff x="964" y="1795"/>
              <a:chExt cx="427" cy="902"/>
            </a:xfrm>
          </p:grpSpPr>
          <p:grpSp>
            <p:nvGrpSpPr>
              <p:cNvPr id="20" name="Group 6"/>
              <p:cNvGrpSpPr/>
              <p:nvPr/>
            </p:nvGrpSpPr>
            <p:grpSpPr bwMode="auto">
              <a:xfrm>
                <a:off x="1314" y="1847"/>
                <a:ext cx="55" cy="94"/>
                <a:chOff x="1314" y="1847"/>
                <a:chExt cx="55" cy="94"/>
              </a:xfrm>
            </p:grpSpPr>
            <p:sp>
              <p:nvSpPr>
                <p:cNvPr id="57" name="Freeform 7"/>
                <p:cNvSpPr/>
                <p:nvPr/>
              </p:nvSpPr>
              <p:spPr bwMode="auto">
                <a:xfrm>
                  <a:off x="1314" y="1847"/>
                  <a:ext cx="46" cy="93"/>
                </a:xfrm>
                <a:custGeom>
                  <a:avLst/>
                  <a:gdLst>
                    <a:gd name="T0" fmla="*/ 2 w 139"/>
                    <a:gd name="T1" fmla="*/ 10 h 278"/>
                    <a:gd name="T2" fmla="*/ 2 w 139"/>
                    <a:gd name="T3" fmla="*/ 8 h 278"/>
                    <a:gd name="T4" fmla="*/ 1 w 139"/>
                    <a:gd name="T5" fmla="*/ 7 h 278"/>
                    <a:gd name="T6" fmla="*/ 1 w 139"/>
                    <a:gd name="T7" fmla="*/ 5 h 278"/>
                    <a:gd name="T8" fmla="*/ 1 w 139"/>
                    <a:gd name="T9" fmla="*/ 4 h 278"/>
                    <a:gd name="T10" fmla="*/ 1 w 139"/>
                    <a:gd name="T11" fmla="*/ 3 h 278"/>
                    <a:gd name="T12" fmla="*/ 1 w 139"/>
                    <a:gd name="T13" fmla="*/ 2 h 278"/>
                    <a:gd name="T14" fmla="*/ 0 w 139"/>
                    <a:gd name="T15" fmla="*/ 1 h 278"/>
                    <a:gd name="T16" fmla="*/ 0 w 139"/>
                    <a:gd name="T17" fmla="*/ 0 h 278"/>
                    <a:gd name="T18" fmla="*/ 1 w 139"/>
                    <a:gd name="T19" fmla="*/ 0 h 278"/>
                    <a:gd name="T20" fmla="*/ 2 w 139"/>
                    <a:gd name="T21" fmla="*/ 0 h 278"/>
                    <a:gd name="T22" fmla="*/ 2 w 139"/>
                    <a:gd name="T23" fmla="*/ 1 h 278"/>
                    <a:gd name="T24" fmla="*/ 3 w 139"/>
                    <a:gd name="T25" fmla="*/ 1 h 278"/>
                    <a:gd name="T26" fmla="*/ 4 w 139"/>
                    <a:gd name="T27" fmla="*/ 3 h 278"/>
                    <a:gd name="T28" fmla="*/ 5 w 139"/>
                    <a:gd name="T29" fmla="*/ 5 h 278"/>
                    <a:gd name="T30" fmla="*/ 5 w 139"/>
                    <a:gd name="T31" fmla="*/ 7 h 278"/>
                    <a:gd name="T32" fmla="*/ 4 w 139"/>
                    <a:gd name="T33" fmla="*/ 10 h 278"/>
                    <a:gd name="T34" fmla="*/ 2 w 139"/>
                    <a:gd name="T35" fmla="*/ 10 h 27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9" h="278">
                      <a:moveTo>
                        <a:pt x="63" y="278"/>
                      </a:moveTo>
                      <a:lnTo>
                        <a:pt x="54" y="222"/>
                      </a:lnTo>
                      <a:lnTo>
                        <a:pt x="31" y="187"/>
                      </a:lnTo>
                      <a:lnTo>
                        <a:pt x="19" y="144"/>
                      </a:lnTo>
                      <a:lnTo>
                        <a:pt x="25" y="108"/>
                      </a:lnTo>
                      <a:lnTo>
                        <a:pt x="29" y="85"/>
                      </a:lnTo>
                      <a:lnTo>
                        <a:pt x="19" y="51"/>
                      </a:lnTo>
                      <a:lnTo>
                        <a:pt x="0" y="24"/>
                      </a:lnTo>
                      <a:lnTo>
                        <a:pt x="11" y="4"/>
                      </a:lnTo>
                      <a:lnTo>
                        <a:pt x="31" y="0"/>
                      </a:lnTo>
                      <a:lnTo>
                        <a:pt x="53" y="4"/>
                      </a:lnTo>
                      <a:lnTo>
                        <a:pt x="64" y="20"/>
                      </a:lnTo>
                      <a:lnTo>
                        <a:pt x="74" y="32"/>
                      </a:lnTo>
                      <a:lnTo>
                        <a:pt x="111" y="83"/>
                      </a:lnTo>
                      <a:lnTo>
                        <a:pt x="139" y="133"/>
                      </a:lnTo>
                      <a:lnTo>
                        <a:pt x="129" y="198"/>
                      </a:lnTo>
                      <a:lnTo>
                        <a:pt x="113" y="278"/>
                      </a:lnTo>
                      <a:lnTo>
                        <a:pt x="63" y="278"/>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8" name="Freeform 8"/>
                <p:cNvSpPr/>
                <p:nvPr/>
              </p:nvSpPr>
              <p:spPr bwMode="auto">
                <a:xfrm>
                  <a:off x="1322" y="1921"/>
                  <a:ext cx="47" cy="20"/>
                </a:xfrm>
                <a:custGeom>
                  <a:avLst/>
                  <a:gdLst>
                    <a:gd name="T0" fmla="*/ 0 w 141"/>
                    <a:gd name="T1" fmla="*/ 0 h 61"/>
                    <a:gd name="T2" fmla="*/ 0 w 141"/>
                    <a:gd name="T3" fmla="*/ 2 h 61"/>
                    <a:gd name="T4" fmla="*/ 5 w 141"/>
                    <a:gd name="T5" fmla="*/ 2 h 61"/>
                    <a:gd name="T6" fmla="*/ 5 w 141"/>
                    <a:gd name="T7" fmla="*/ 0 h 61"/>
                    <a:gd name="T8" fmla="*/ 3 w 141"/>
                    <a:gd name="T9" fmla="*/ 0 h 61"/>
                    <a:gd name="T10" fmla="*/ 0 w 141"/>
                    <a:gd name="T11" fmla="*/ 0 h 6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1" h="61">
                      <a:moveTo>
                        <a:pt x="0" y="0"/>
                      </a:moveTo>
                      <a:lnTo>
                        <a:pt x="7" y="61"/>
                      </a:lnTo>
                      <a:lnTo>
                        <a:pt x="141" y="61"/>
                      </a:lnTo>
                      <a:lnTo>
                        <a:pt x="134" y="0"/>
                      </a:lnTo>
                      <a:lnTo>
                        <a:pt x="83" y="8"/>
                      </a:lnTo>
                      <a:lnTo>
                        <a:pt x="0" y="0"/>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21" name="Freeform 9"/>
              <p:cNvSpPr/>
              <p:nvPr/>
            </p:nvSpPr>
            <p:spPr bwMode="auto">
              <a:xfrm>
                <a:off x="1045" y="1919"/>
                <a:ext cx="218" cy="290"/>
              </a:xfrm>
              <a:custGeom>
                <a:avLst/>
                <a:gdLst>
                  <a:gd name="T0" fmla="*/ 1 w 656"/>
                  <a:gd name="T1" fmla="*/ 6 h 869"/>
                  <a:gd name="T2" fmla="*/ 3 w 656"/>
                  <a:gd name="T3" fmla="*/ 4 h 869"/>
                  <a:gd name="T4" fmla="*/ 11 w 656"/>
                  <a:gd name="T5" fmla="*/ 2 h 869"/>
                  <a:gd name="T6" fmla="*/ 16 w 656"/>
                  <a:gd name="T7" fmla="*/ 0 h 869"/>
                  <a:gd name="T8" fmla="*/ 17 w 656"/>
                  <a:gd name="T9" fmla="*/ 0 h 869"/>
                  <a:gd name="T10" fmla="*/ 20 w 656"/>
                  <a:gd name="T11" fmla="*/ 4 h 869"/>
                  <a:gd name="T12" fmla="*/ 21 w 656"/>
                  <a:gd name="T13" fmla="*/ 8 h 869"/>
                  <a:gd name="T14" fmla="*/ 21 w 656"/>
                  <a:gd name="T15" fmla="*/ 12 h 869"/>
                  <a:gd name="T16" fmla="*/ 21 w 656"/>
                  <a:gd name="T17" fmla="*/ 19 h 869"/>
                  <a:gd name="T18" fmla="*/ 24 w 656"/>
                  <a:gd name="T19" fmla="*/ 25 h 869"/>
                  <a:gd name="T20" fmla="*/ 24 w 656"/>
                  <a:gd name="T21" fmla="*/ 29 h 869"/>
                  <a:gd name="T22" fmla="*/ 20 w 656"/>
                  <a:gd name="T23" fmla="*/ 31 h 869"/>
                  <a:gd name="T24" fmla="*/ 11 w 656"/>
                  <a:gd name="T25" fmla="*/ 32 h 869"/>
                  <a:gd name="T26" fmla="*/ 8 w 656"/>
                  <a:gd name="T27" fmla="*/ 30 h 869"/>
                  <a:gd name="T28" fmla="*/ 6 w 656"/>
                  <a:gd name="T29" fmla="*/ 25 h 869"/>
                  <a:gd name="T30" fmla="*/ 4 w 656"/>
                  <a:gd name="T31" fmla="*/ 19 h 869"/>
                  <a:gd name="T32" fmla="*/ 1 w 656"/>
                  <a:gd name="T33" fmla="*/ 16 h 869"/>
                  <a:gd name="T34" fmla="*/ 0 w 656"/>
                  <a:gd name="T35" fmla="*/ 12 h 869"/>
                  <a:gd name="T36" fmla="*/ 0 w 656"/>
                  <a:gd name="T37" fmla="*/ 8 h 869"/>
                  <a:gd name="T38" fmla="*/ 1 w 656"/>
                  <a:gd name="T39" fmla="*/ 6 h 86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56" h="869">
                    <a:moveTo>
                      <a:pt x="39" y="150"/>
                    </a:moveTo>
                    <a:lnTo>
                      <a:pt x="90" y="104"/>
                    </a:lnTo>
                    <a:lnTo>
                      <a:pt x="296" y="41"/>
                    </a:lnTo>
                    <a:lnTo>
                      <a:pt x="423" y="7"/>
                    </a:lnTo>
                    <a:lnTo>
                      <a:pt x="469" y="0"/>
                    </a:lnTo>
                    <a:lnTo>
                      <a:pt x="533" y="98"/>
                    </a:lnTo>
                    <a:lnTo>
                      <a:pt x="566" y="209"/>
                    </a:lnTo>
                    <a:lnTo>
                      <a:pt x="584" y="313"/>
                    </a:lnTo>
                    <a:lnTo>
                      <a:pt x="584" y="501"/>
                    </a:lnTo>
                    <a:lnTo>
                      <a:pt x="656" y="687"/>
                    </a:lnTo>
                    <a:lnTo>
                      <a:pt x="648" y="773"/>
                    </a:lnTo>
                    <a:lnTo>
                      <a:pt x="552" y="824"/>
                    </a:lnTo>
                    <a:lnTo>
                      <a:pt x="303" y="869"/>
                    </a:lnTo>
                    <a:lnTo>
                      <a:pt x="213" y="817"/>
                    </a:lnTo>
                    <a:lnTo>
                      <a:pt x="155" y="669"/>
                    </a:lnTo>
                    <a:lnTo>
                      <a:pt x="109" y="506"/>
                    </a:lnTo>
                    <a:lnTo>
                      <a:pt x="25" y="421"/>
                    </a:lnTo>
                    <a:lnTo>
                      <a:pt x="6" y="332"/>
                    </a:lnTo>
                    <a:lnTo>
                      <a:pt x="0" y="222"/>
                    </a:lnTo>
                    <a:lnTo>
                      <a:pt x="39" y="150"/>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22" name="Group 10"/>
              <p:cNvGrpSpPr/>
              <p:nvPr/>
            </p:nvGrpSpPr>
            <p:grpSpPr bwMode="auto">
              <a:xfrm>
                <a:off x="1135" y="1909"/>
                <a:ext cx="240" cy="317"/>
                <a:chOff x="1135" y="1909"/>
                <a:chExt cx="240" cy="317"/>
              </a:xfrm>
            </p:grpSpPr>
            <p:sp>
              <p:nvSpPr>
                <p:cNvPr id="55" name="Freeform 11"/>
                <p:cNvSpPr/>
                <p:nvPr/>
              </p:nvSpPr>
              <p:spPr bwMode="auto">
                <a:xfrm>
                  <a:off x="1135" y="1909"/>
                  <a:ext cx="240" cy="317"/>
                </a:xfrm>
                <a:custGeom>
                  <a:avLst/>
                  <a:gdLst>
                    <a:gd name="T0" fmla="*/ 0 w 719"/>
                    <a:gd name="T1" fmla="*/ 2 h 952"/>
                    <a:gd name="T2" fmla="*/ 1 w 719"/>
                    <a:gd name="T3" fmla="*/ 4 h 952"/>
                    <a:gd name="T4" fmla="*/ 3 w 719"/>
                    <a:gd name="T5" fmla="*/ 7 h 952"/>
                    <a:gd name="T6" fmla="*/ 5 w 719"/>
                    <a:gd name="T7" fmla="*/ 12 h 952"/>
                    <a:gd name="T8" fmla="*/ 7 w 719"/>
                    <a:gd name="T9" fmla="*/ 16 h 952"/>
                    <a:gd name="T10" fmla="*/ 8 w 719"/>
                    <a:gd name="T11" fmla="*/ 19 h 952"/>
                    <a:gd name="T12" fmla="*/ 10 w 719"/>
                    <a:gd name="T13" fmla="*/ 26 h 952"/>
                    <a:gd name="T14" fmla="*/ 10 w 719"/>
                    <a:gd name="T15" fmla="*/ 28 h 952"/>
                    <a:gd name="T16" fmla="*/ 11 w 719"/>
                    <a:gd name="T17" fmla="*/ 29 h 952"/>
                    <a:gd name="T18" fmla="*/ 12 w 719"/>
                    <a:gd name="T19" fmla="*/ 30 h 952"/>
                    <a:gd name="T20" fmla="*/ 17 w 719"/>
                    <a:gd name="T21" fmla="*/ 34 h 952"/>
                    <a:gd name="T22" fmla="*/ 19 w 719"/>
                    <a:gd name="T23" fmla="*/ 35 h 952"/>
                    <a:gd name="T24" fmla="*/ 19 w 719"/>
                    <a:gd name="T25" fmla="*/ 32 h 952"/>
                    <a:gd name="T26" fmla="*/ 18 w 719"/>
                    <a:gd name="T27" fmla="*/ 29 h 952"/>
                    <a:gd name="T28" fmla="*/ 17 w 719"/>
                    <a:gd name="T29" fmla="*/ 26 h 952"/>
                    <a:gd name="T30" fmla="*/ 15 w 719"/>
                    <a:gd name="T31" fmla="*/ 22 h 952"/>
                    <a:gd name="T32" fmla="*/ 13 w 719"/>
                    <a:gd name="T33" fmla="*/ 18 h 952"/>
                    <a:gd name="T34" fmla="*/ 12 w 719"/>
                    <a:gd name="T35" fmla="*/ 12 h 952"/>
                    <a:gd name="T36" fmla="*/ 15 w 719"/>
                    <a:gd name="T37" fmla="*/ 14 h 952"/>
                    <a:gd name="T38" fmla="*/ 18 w 719"/>
                    <a:gd name="T39" fmla="*/ 16 h 952"/>
                    <a:gd name="T40" fmla="*/ 21 w 719"/>
                    <a:gd name="T41" fmla="*/ 17 h 952"/>
                    <a:gd name="T42" fmla="*/ 23 w 719"/>
                    <a:gd name="T43" fmla="*/ 17 h 952"/>
                    <a:gd name="T44" fmla="*/ 25 w 719"/>
                    <a:gd name="T45" fmla="*/ 17 h 952"/>
                    <a:gd name="T46" fmla="*/ 25 w 719"/>
                    <a:gd name="T47" fmla="*/ 16 h 952"/>
                    <a:gd name="T48" fmla="*/ 26 w 719"/>
                    <a:gd name="T49" fmla="*/ 13 h 952"/>
                    <a:gd name="T50" fmla="*/ 27 w 719"/>
                    <a:gd name="T51" fmla="*/ 10 h 952"/>
                    <a:gd name="T52" fmla="*/ 27 w 719"/>
                    <a:gd name="T53" fmla="*/ 6 h 952"/>
                    <a:gd name="T54" fmla="*/ 27 w 719"/>
                    <a:gd name="T55" fmla="*/ 3 h 952"/>
                    <a:gd name="T56" fmla="*/ 22 w 719"/>
                    <a:gd name="T57" fmla="*/ 3 h 952"/>
                    <a:gd name="T58" fmla="*/ 20 w 719"/>
                    <a:gd name="T59" fmla="*/ 2 h 952"/>
                    <a:gd name="T60" fmla="*/ 20 w 719"/>
                    <a:gd name="T61" fmla="*/ 6 h 952"/>
                    <a:gd name="T62" fmla="*/ 20 w 719"/>
                    <a:gd name="T63" fmla="*/ 7 h 952"/>
                    <a:gd name="T64" fmla="*/ 17 w 719"/>
                    <a:gd name="T65" fmla="*/ 6 h 952"/>
                    <a:gd name="T66" fmla="*/ 15 w 719"/>
                    <a:gd name="T67" fmla="*/ 4 h 952"/>
                    <a:gd name="T68" fmla="*/ 11 w 719"/>
                    <a:gd name="T69" fmla="*/ 2 h 952"/>
                    <a:gd name="T70" fmla="*/ 9 w 719"/>
                    <a:gd name="T71" fmla="*/ 1 h 952"/>
                    <a:gd name="T72" fmla="*/ 6 w 719"/>
                    <a:gd name="T73" fmla="*/ 0 h 952"/>
                    <a:gd name="T74" fmla="*/ 4 w 719"/>
                    <a:gd name="T75" fmla="*/ 1 h 952"/>
                    <a:gd name="T76" fmla="*/ 0 w 719"/>
                    <a:gd name="T77" fmla="*/ 2 h 95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719" h="952">
                      <a:moveTo>
                        <a:pt x="0" y="58"/>
                      </a:moveTo>
                      <a:lnTo>
                        <a:pt x="40" y="114"/>
                      </a:lnTo>
                      <a:lnTo>
                        <a:pt x="92" y="199"/>
                      </a:lnTo>
                      <a:lnTo>
                        <a:pt x="143" y="311"/>
                      </a:lnTo>
                      <a:lnTo>
                        <a:pt x="185" y="420"/>
                      </a:lnTo>
                      <a:lnTo>
                        <a:pt x="214" y="509"/>
                      </a:lnTo>
                      <a:lnTo>
                        <a:pt x="265" y="694"/>
                      </a:lnTo>
                      <a:lnTo>
                        <a:pt x="280" y="750"/>
                      </a:lnTo>
                      <a:lnTo>
                        <a:pt x="301" y="787"/>
                      </a:lnTo>
                      <a:lnTo>
                        <a:pt x="319" y="817"/>
                      </a:lnTo>
                      <a:lnTo>
                        <a:pt x="461" y="912"/>
                      </a:lnTo>
                      <a:lnTo>
                        <a:pt x="514" y="952"/>
                      </a:lnTo>
                      <a:lnTo>
                        <a:pt x="507" y="855"/>
                      </a:lnTo>
                      <a:lnTo>
                        <a:pt x="483" y="776"/>
                      </a:lnTo>
                      <a:lnTo>
                        <a:pt x="456" y="692"/>
                      </a:lnTo>
                      <a:lnTo>
                        <a:pt x="392" y="590"/>
                      </a:lnTo>
                      <a:lnTo>
                        <a:pt x="352" y="478"/>
                      </a:lnTo>
                      <a:lnTo>
                        <a:pt x="332" y="311"/>
                      </a:lnTo>
                      <a:lnTo>
                        <a:pt x="417" y="375"/>
                      </a:lnTo>
                      <a:lnTo>
                        <a:pt x="494" y="428"/>
                      </a:lnTo>
                      <a:lnTo>
                        <a:pt x="571" y="453"/>
                      </a:lnTo>
                      <a:lnTo>
                        <a:pt x="622" y="466"/>
                      </a:lnTo>
                      <a:lnTo>
                        <a:pt x="662" y="460"/>
                      </a:lnTo>
                      <a:lnTo>
                        <a:pt x="687" y="428"/>
                      </a:lnTo>
                      <a:lnTo>
                        <a:pt x="713" y="339"/>
                      </a:lnTo>
                      <a:lnTo>
                        <a:pt x="719" y="274"/>
                      </a:lnTo>
                      <a:lnTo>
                        <a:pt x="719" y="165"/>
                      </a:lnTo>
                      <a:lnTo>
                        <a:pt x="719" y="74"/>
                      </a:lnTo>
                      <a:lnTo>
                        <a:pt x="603" y="77"/>
                      </a:lnTo>
                      <a:lnTo>
                        <a:pt x="552" y="64"/>
                      </a:lnTo>
                      <a:lnTo>
                        <a:pt x="545" y="168"/>
                      </a:lnTo>
                      <a:lnTo>
                        <a:pt x="533" y="200"/>
                      </a:lnTo>
                      <a:lnTo>
                        <a:pt x="456" y="162"/>
                      </a:lnTo>
                      <a:lnTo>
                        <a:pt x="403" y="117"/>
                      </a:lnTo>
                      <a:lnTo>
                        <a:pt x="306" y="64"/>
                      </a:lnTo>
                      <a:lnTo>
                        <a:pt x="236" y="19"/>
                      </a:lnTo>
                      <a:lnTo>
                        <a:pt x="174" y="0"/>
                      </a:lnTo>
                      <a:lnTo>
                        <a:pt x="96" y="31"/>
                      </a:lnTo>
                      <a:lnTo>
                        <a:pt x="0" y="58"/>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6" name="Freeform 12"/>
                <p:cNvSpPr/>
                <p:nvPr/>
              </p:nvSpPr>
              <p:spPr bwMode="auto">
                <a:xfrm>
                  <a:off x="1151" y="1924"/>
                  <a:ext cx="67" cy="193"/>
                </a:xfrm>
                <a:custGeom>
                  <a:avLst/>
                  <a:gdLst>
                    <a:gd name="T0" fmla="*/ 0 w 201"/>
                    <a:gd name="T1" fmla="*/ 0 h 577"/>
                    <a:gd name="T2" fmla="*/ 3 w 201"/>
                    <a:gd name="T3" fmla="*/ 1 h 577"/>
                    <a:gd name="T4" fmla="*/ 3 w 201"/>
                    <a:gd name="T5" fmla="*/ 4 h 577"/>
                    <a:gd name="T6" fmla="*/ 5 w 201"/>
                    <a:gd name="T7" fmla="*/ 4 h 577"/>
                    <a:gd name="T8" fmla="*/ 6 w 201"/>
                    <a:gd name="T9" fmla="*/ 9 h 577"/>
                    <a:gd name="T10" fmla="*/ 7 w 201"/>
                    <a:gd name="T11" fmla="*/ 14 h 577"/>
                    <a:gd name="T12" fmla="*/ 7 w 201"/>
                    <a:gd name="T13" fmla="*/ 19 h 577"/>
                    <a:gd name="T14" fmla="*/ 7 w 201"/>
                    <a:gd name="T15" fmla="*/ 22 h 57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1" h="577">
                      <a:moveTo>
                        <a:pt x="0" y="0"/>
                      </a:moveTo>
                      <a:lnTo>
                        <a:pt x="88" y="40"/>
                      </a:lnTo>
                      <a:lnTo>
                        <a:pt x="80" y="109"/>
                      </a:lnTo>
                      <a:lnTo>
                        <a:pt x="136" y="112"/>
                      </a:lnTo>
                      <a:lnTo>
                        <a:pt x="171" y="236"/>
                      </a:lnTo>
                      <a:lnTo>
                        <a:pt x="191" y="371"/>
                      </a:lnTo>
                      <a:lnTo>
                        <a:pt x="199" y="499"/>
                      </a:lnTo>
                      <a:lnTo>
                        <a:pt x="201" y="577"/>
                      </a:lnTo>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23" name="Freeform 13"/>
              <p:cNvSpPr/>
              <p:nvPr/>
            </p:nvSpPr>
            <p:spPr bwMode="auto">
              <a:xfrm>
                <a:off x="1078" y="1924"/>
                <a:ext cx="72" cy="60"/>
              </a:xfrm>
              <a:custGeom>
                <a:avLst/>
                <a:gdLst>
                  <a:gd name="T0" fmla="*/ 1 w 216"/>
                  <a:gd name="T1" fmla="*/ 2 h 179"/>
                  <a:gd name="T2" fmla="*/ 0 w 216"/>
                  <a:gd name="T3" fmla="*/ 3 h 179"/>
                  <a:gd name="T4" fmla="*/ 3 w 216"/>
                  <a:gd name="T5" fmla="*/ 7 h 179"/>
                  <a:gd name="T6" fmla="*/ 5 w 216"/>
                  <a:gd name="T7" fmla="*/ 3 h 179"/>
                  <a:gd name="T8" fmla="*/ 8 w 216"/>
                  <a:gd name="T9" fmla="*/ 5 h 179"/>
                  <a:gd name="T10" fmla="*/ 8 w 216"/>
                  <a:gd name="T11" fmla="*/ 1 h 179"/>
                  <a:gd name="T12" fmla="*/ 6 w 216"/>
                  <a:gd name="T13" fmla="*/ 0 h 179"/>
                  <a:gd name="T14" fmla="*/ 1 w 216"/>
                  <a:gd name="T15" fmla="*/ 2 h 17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 h="179">
                    <a:moveTo>
                      <a:pt x="20" y="57"/>
                    </a:moveTo>
                    <a:lnTo>
                      <a:pt x="0" y="86"/>
                    </a:lnTo>
                    <a:lnTo>
                      <a:pt x="93" y="179"/>
                    </a:lnTo>
                    <a:lnTo>
                      <a:pt x="124" y="70"/>
                    </a:lnTo>
                    <a:lnTo>
                      <a:pt x="216" y="124"/>
                    </a:lnTo>
                    <a:lnTo>
                      <a:pt x="212" y="31"/>
                    </a:lnTo>
                    <a:lnTo>
                      <a:pt x="155" y="0"/>
                    </a:lnTo>
                    <a:lnTo>
                      <a:pt x="20" y="57"/>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24" name="Group 14"/>
              <p:cNvGrpSpPr/>
              <p:nvPr/>
            </p:nvGrpSpPr>
            <p:grpSpPr bwMode="auto">
              <a:xfrm>
                <a:off x="1102" y="2164"/>
                <a:ext cx="289" cy="533"/>
                <a:chOff x="1102" y="2164"/>
                <a:chExt cx="289" cy="533"/>
              </a:xfrm>
            </p:grpSpPr>
            <p:grpSp>
              <p:nvGrpSpPr>
                <p:cNvPr id="51" name="Group 15"/>
                <p:cNvGrpSpPr/>
                <p:nvPr/>
              </p:nvGrpSpPr>
              <p:grpSpPr bwMode="auto">
                <a:xfrm>
                  <a:off x="1122" y="2508"/>
                  <a:ext cx="253" cy="189"/>
                  <a:chOff x="1122" y="2508"/>
                  <a:chExt cx="253" cy="189"/>
                </a:xfrm>
              </p:grpSpPr>
              <p:sp>
                <p:nvSpPr>
                  <p:cNvPr id="53" name="Freeform 16"/>
                  <p:cNvSpPr/>
                  <p:nvPr/>
                </p:nvSpPr>
                <p:spPr bwMode="auto">
                  <a:xfrm>
                    <a:off x="1239" y="2508"/>
                    <a:ext cx="136" cy="69"/>
                  </a:xfrm>
                  <a:custGeom>
                    <a:avLst/>
                    <a:gdLst>
                      <a:gd name="T0" fmla="*/ 1 w 406"/>
                      <a:gd name="T1" fmla="*/ 2 h 205"/>
                      <a:gd name="T2" fmla="*/ 0 w 406"/>
                      <a:gd name="T3" fmla="*/ 4 h 205"/>
                      <a:gd name="T4" fmla="*/ 0 w 406"/>
                      <a:gd name="T5" fmla="*/ 5 h 205"/>
                      <a:gd name="T6" fmla="*/ 0 w 406"/>
                      <a:gd name="T7" fmla="*/ 7 h 205"/>
                      <a:gd name="T8" fmla="*/ 1 w 406"/>
                      <a:gd name="T9" fmla="*/ 7 h 205"/>
                      <a:gd name="T10" fmla="*/ 2 w 406"/>
                      <a:gd name="T11" fmla="*/ 7 h 205"/>
                      <a:gd name="T12" fmla="*/ 5 w 406"/>
                      <a:gd name="T13" fmla="*/ 7 h 205"/>
                      <a:gd name="T14" fmla="*/ 5 w 406"/>
                      <a:gd name="T15" fmla="*/ 6 h 205"/>
                      <a:gd name="T16" fmla="*/ 8 w 406"/>
                      <a:gd name="T17" fmla="*/ 7 h 205"/>
                      <a:gd name="T18" fmla="*/ 11 w 406"/>
                      <a:gd name="T19" fmla="*/ 8 h 205"/>
                      <a:gd name="T20" fmla="*/ 12 w 406"/>
                      <a:gd name="T21" fmla="*/ 8 h 205"/>
                      <a:gd name="T22" fmla="*/ 14 w 406"/>
                      <a:gd name="T23" fmla="*/ 8 h 205"/>
                      <a:gd name="T24" fmla="*/ 15 w 406"/>
                      <a:gd name="T25" fmla="*/ 7 h 205"/>
                      <a:gd name="T26" fmla="*/ 15 w 406"/>
                      <a:gd name="T27" fmla="*/ 7 h 205"/>
                      <a:gd name="T28" fmla="*/ 15 w 406"/>
                      <a:gd name="T29" fmla="*/ 5 h 205"/>
                      <a:gd name="T30" fmla="*/ 14 w 406"/>
                      <a:gd name="T31" fmla="*/ 4 h 205"/>
                      <a:gd name="T32" fmla="*/ 12 w 406"/>
                      <a:gd name="T33" fmla="*/ 4 h 205"/>
                      <a:gd name="T34" fmla="*/ 10 w 406"/>
                      <a:gd name="T35" fmla="*/ 3 h 205"/>
                      <a:gd name="T36" fmla="*/ 8 w 406"/>
                      <a:gd name="T37" fmla="*/ 3 h 205"/>
                      <a:gd name="T38" fmla="*/ 8 w 406"/>
                      <a:gd name="T39" fmla="*/ 0 h 205"/>
                      <a:gd name="T40" fmla="*/ 1 w 406"/>
                      <a:gd name="T41" fmla="*/ 2 h 20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06" h="205">
                        <a:moveTo>
                          <a:pt x="19" y="47"/>
                        </a:moveTo>
                        <a:lnTo>
                          <a:pt x="10" y="106"/>
                        </a:lnTo>
                        <a:lnTo>
                          <a:pt x="0" y="146"/>
                        </a:lnTo>
                        <a:lnTo>
                          <a:pt x="6" y="175"/>
                        </a:lnTo>
                        <a:lnTo>
                          <a:pt x="19" y="188"/>
                        </a:lnTo>
                        <a:lnTo>
                          <a:pt x="66" y="193"/>
                        </a:lnTo>
                        <a:lnTo>
                          <a:pt x="126" y="188"/>
                        </a:lnTo>
                        <a:lnTo>
                          <a:pt x="142" y="161"/>
                        </a:lnTo>
                        <a:lnTo>
                          <a:pt x="225" y="196"/>
                        </a:lnTo>
                        <a:lnTo>
                          <a:pt x="283" y="205"/>
                        </a:lnTo>
                        <a:lnTo>
                          <a:pt x="321" y="205"/>
                        </a:lnTo>
                        <a:lnTo>
                          <a:pt x="371" y="201"/>
                        </a:lnTo>
                        <a:lnTo>
                          <a:pt x="393" y="193"/>
                        </a:lnTo>
                        <a:lnTo>
                          <a:pt x="406" y="172"/>
                        </a:lnTo>
                        <a:lnTo>
                          <a:pt x="400" y="132"/>
                        </a:lnTo>
                        <a:lnTo>
                          <a:pt x="378" y="113"/>
                        </a:lnTo>
                        <a:lnTo>
                          <a:pt x="321" y="112"/>
                        </a:lnTo>
                        <a:lnTo>
                          <a:pt x="259" y="91"/>
                        </a:lnTo>
                        <a:lnTo>
                          <a:pt x="208" y="73"/>
                        </a:lnTo>
                        <a:lnTo>
                          <a:pt x="208" y="0"/>
                        </a:lnTo>
                        <a:lnTo>
                          <a:pt x="19" y="47"/>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4" name="Freeform 17"/>
                  <p:cNvSpPr/>
                  <p:nvPr/>
                </p:nvSpPr>
                <p:spPr bwMode="auto">
                  <a:xfrm>
                    <a:off x="1122" y="2631"/>
                    <a:ext cx="90" cy="66"/>
                  </a:xfrm>
                  <a:custGeom>
                    <a:avLst/>
                    <a:gdLst>
                      <a:gd name="T0" fmla="*/ 1 w 271"/>
                      <a:gd name="T1" fmla="*/ 0 h 198"/>
                      <a:gd name="T2" fmla="*/ 0 w 271"/>
                      <a:gd name="T3" fmla="*/ 3 h 198"/>
                      <a:gd name="T4" fmla="*/ 0 w 271"/>
                      <a:gd name="T5" fmla="*/ 4 h 198"/>
                      <a:gd name="T6" fmla="*/ 1 w 271"/>
                      <a:gd name="T7" fmla="*/ 4 h 198"/>
                      <a:gd name="T8" fmla="*/ 2 w 271"/>
                      <a:gd name="T9" fmla="*/ 6 h 198"/>
                      <a:gd name="T10" fmla="*/ 4 w 271"/>
                      <a:gd name="T11" fmla="*/ 6 h 198"/>
                      <a:gd name="T12" fmla="*/ 6 w 271"/>
                      <a:gd name="T13" fmla="*/ 7 h 198"/>
                      <a:gd name="T14" fmla="*/ 7 w 271"/>
                      <a:gd name="T15" fmla="*/ 7 h 198"/>
                      <a:gd name="T16" fmla="*/ 8 w 271"/>
                      <a:gd name="T17" fmla="*/ 7 h 198"/>
                      <a:gd name="T18" fmla="*/ 10 w 271"/>
                      <a:gd name="T19" fmla="*/ 7 h 198"/>
                      <a:gd name="T20" fmla="*/ 10 w 271"/>
                      <a:gd name="T21" fmla="*/ 5 h 198"/>
                      <a:gd name="T22" fmla="*/ 10 w 271"/>
                      <a:gd name="T23" fmla="*/ 4 h 198"/>
                      <a:gd name="T24" fmla="*/ 9 w 271"/>
                      <a:gd name="T25" fmla="*/ 3 h 198"/>
                      <a:gd name="T26" fmla="*/ 7 w 271"/>
                      <a:gd name="T27" fmla="*/ 2 h 198"/>
                      <a:gd name="T28" fmla="*/ 7 w 271"/>
                      <a:gd name="T29" fmla="*/ 1 h 198"/>
                      <a:gd name="T30" fmla="*/ 7 w 271"/>
                      <a:gd name="T31" fmla="*/ 0 h 198"/>
                      <a:gd name="T32" fmla="*/ 1 w 271"/>
                      <a:gd name="T33" fmla="*/ 0 h 19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71" h="198">
                        <a:moveTo>
                          <a:pt x="26" y="3"/>
                        </a:moveTo>
                        <a:lnTo>
                          <a:pt x="0" y="69"/>
                        </a:lnTo>
                        <a:lnTo>
                          <a:pt x="4" y="105"/>
                        </a:lnTo>
                        <a:lnTo>
                          <a:pt x="33" y="108"/>
                        </a:lnTo>
                        <a:lnTo>
                          <a:pt x="55" y="150"/>
                        </a:lnTo>
                        <a:lnTo>
                          <a:pt x="97" y="173"/>
                        </a:lnTo>
                        <a:lnTo>
                          <a:pt x="161" y="191"/>
                        </a:lnTo>
                        <a:lnTo>
                          <a:pt x="190" y="198"/>
                        </a:lnTo>
                        <a:lnTo>
                          <a:pt x="226" y="196"/>
                        </a:lnTo>
                        <a:lnTo>
                          <a:pt x="260" y="180"/>
                        </a:lnTo>
                        <a:lnTo>
                          <a:pt x="271" y="143"/>
                        </a:lnTo>
                        <a:lnTo>
                          <a:pt x="262" y="105"/>
                        </a:lnTo>
                        <a:lnTo>
                          <a:pt x="236" y="80"/>
                        </a:lnTo>
                        <a:lnTo>
                          <a:pt x="195" y="65"/>
                        </a:lnTo>
                        <a:lnTo>
                          <a:pt x="188" y="30"/>
                        </a:lnTo>
                        <a:lnTo>
                          <a:pt x="180" y="0"/>
                        </a:lnTo>
                        <a:lnTo>
                          <a:pt x="26" y="3"/>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52" name="Freeform 18"/>
                <p:cNvSpPr/>
                <p:nvPr/>
              </p:nvSpPr>
              <p:spPr bwMode="auto">
                <a:xfrm>
                  <a:off x="1102" y="2164"/>
                  <a:ext cx="289" cy="477"/>
                </a:xfrm>
                <a:custGeom>
                  <a:avLst/>
                  <a:gdLst>
                    <a:gd name="T0" fmla="*/ 0 w 868"/>
                    <a:gd name="T1" fmla="*/ 5 h 1431"/>
                    <a:gd name="T2" fmla="*/ 5 w 868"/>
                    <a:gd name="T3" fmla="*/ 4 h 1431"/>
                    <a:gd name="T4" fmla="*/ 7 w 868"/>
                    <a:gd name="T5" fmla="*/ 4 h 1431"/>
                    <a:gd name="T6" fmla="*/ 12 w 868"/>
                    <a:gd name="T7" fmla="*/ 2 h 1431"/>
                    <a:gd name="T8" fmla="*/ 14 w 868"/>
                    <a:gd name="T9" fmla="*/ 0 h 1431"/>
                    <a:gd name="T10" fmla="*/ 20 w 868"/>
                    <a:gd name="T11" fmla="*/ 5 h 1431"/>
                    <a:gd name="T12" fmla="*/ 25 w 868"/>
                    <a:gd name="T13" fmla="*/ 8 h 1431"/>
                    <a:gd name="T14" fmla="*/ 27 w 868"/>
                    <a:gd name="T15" fmla="*/ 11 h 1431"/>
                    <a:gd name="T16" fmla="*/ 29 w 868"/>
                    <a:gd name="T17" fmla="*/ 14 h 1431"/>
                    <a:gd name="T18" fmla="*/ 31 w 868"/>
                    <a:gd name="T19" fmla="*/ 15 h 1431"/>
                    <a:gd name="T20" fmla="*/ 32 w 868"/>
                    <a:gd name="T21" fmla="*/ 16 h 1431"/>
                    <a:gd name="T22" fmla="*/ 32 w 868"/>
                    <a:gd name="T23" fmla="*/ 18 h 1431"/>
                    <a:gd name="T24" fmla="*/ 32 w 868"/>
                    <a:gd name="T25" fmla="*/ 20 h 1431"/>
                    <a:gd name="T26" fmla="*/ 30 w 868"/>
                    <a:gd name="T27" fmla="*/ 24 h 1431"/>
                    <a:gd name="T28" fmla="*/ 28 w 868"/>
                    <a:gd name="T29" fmla="*/ 30 h 1431"/>
                    <a:gd name="T30" fmla="*/ 26 w 868"/>
                    <a:gd name="T31" fmla="*/ 35 h 1431"/>
                    <a:gd name="T32" fmla="*/ 25 w 868"/>
                    <a:gd name="T33" fmla="*/ 37 h 1431"/>
                    <a:gd name="T34" fmla="*/ 24 w 868"/>
                    <a:gd name="T35" fmla="*/ 41 h 1431"/>
                    <a:gd name="T36" fmla="*/ 22 w 868"/>
                    <a:gd name="T37" fmla="*/ 41 h 1431"/>
                    <a:gd name="T38" fmla="*/ 19 w 868"/>
                    <a:gd name="T39" fmla="*/ 41 h 1431"/>
                    <a:gd name="T40" fmla="*/ 16 w 868"/>
                    <a:gd name="T41" fmla="*/ 41 h 1431"/>
                    <a:gd name="T42" fmla="*/ 17 w 868"/>
                    <a:gd name="T43" fmla="*/ 37 h 1431"/>
                    <a:gd name="T44" fmla="*/ 19 w 868"/>
                    <a:gd name="T45" fmla="*/ 31 h 1431"/>
                    <a:gd name="T46" fmla="*/ 21 w 868"/>
                    <a:gd name="T47" fmla="*/ 24 h 1431"/>
                    <a:gd name="T48" fmla="*/ 23 w 868"/>
                    <a:gd name="T49" fmla="*/ 21 h 1431"/>
                    <a:gd name="T50" fmla="*/ 20 w 868"/>
                    <a:gd name="T51" fmla="*/ 19 h 1431"/>
                    <a:gd name="T52" fmla="*/ 18 w 868"/>
                    <a:gd name="T53" fmla="*/ 18 h 1431"/>
                    <a:gd name="T54" fmla="*/ 16 w 868"/>
                    <a:gd name="T55" fmla="*/ 16 h 1431"/>
                    <a:gd name="T56" fmla="*/ 14 w 868"/>
                    <a:gd name="T57" fmla="*/ 14 h 1431"/>
                    <a:gd name="T58" fmla="*/ 13 w 868"/>
                    <a:gd name="T59" fmla="*/ 17 h 1431"/>
                    <a:gd name="T60" fmla="*/ 12 w 868"/>
                    <a:gd name="T61" fmla="*/ 24 h 1431"/>
                    <a:gd name="T62" fmla="*/ 11 w 868"/>
                    <a:gd name="T63" fmla="*/ 27 h 1431"/>
                    <a:gd name="T64" fmla="*/ 11 w 868"/>
                    <a:gd name="T65" fmla="*/ 30 h 1431"/>
                    <a:gd name="T66" fmla="*/ 10 w 868"/>
                    <a:gd name="T67" fmla="*/ 34 h 1431"/>
                    <a:gd name="T68" fmla="*/ 10 w 868"/>
                    <a:gd name="T69" fmla="*/ 44 h 1431"/>
                    <a:gd name="T70" fmla="*/ 10 w 868"/>
                    <a:gd name="T71" fmla="*/ 52 h 1431"/>
                    <a:gd name="T72" fmla="*/ 5 w 868"/>
                    <a:gd name="T73" fmla="*/ 52 h 1431"/>
                    <a:gd name="T74" fmla="*/ 4 w 868"/>
                    <a:gd name="T75" fmla="*/ 53 h 1431"/>
                    <a:gd name="T76" fmla="*/ 2 w 868"/>
                    <a:gd name="T77" fmla="*/ 52 h 1431"/>
                    <a:gd name="T78" fmla="*/ 2 w 868"/>
                    <a:gd name="T79" fmla="*/ 47 h 1431"/>
                    <a:gd name="T80" fmla="*/ 2 w 868"/>
                    <a:gd name="T81" fmla="*/ 42 h 1431"/>
                    <a:gd name="T82" fmla="*/ 2 w 868"/>
                    <a:gd name="T83" fmla="*/ 35 h 1431"/>
                    <a:gd name="T84" fmla="*/ 3 w 868"/>
                    <a:gd name="T85" fmla="*/ 30 h 1431"/>
                    <a:gd name="T86" fmla="*/ 2 w 868"/>
                    <a:gd name="T87" fmla="*/ 22 h 1431"/>
                    <a:gd name="T88" fmla="*/ 1 w 868"/>
                    <a:gd name="T89" fmla="*/ 13 h 1431"/>
                    <a:gd name="T90" fmla="*/ 0 w 868"/>
                    <a:gd name="T91" fmla="*/ 8 h 1431"/>
                    <a:gd name="T92" fmla="*/ 0 w 868"/>
                    <a:gd name="T93" fmla="*/ 5 h 14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868" h="1431">
                      <a:moveTo>
                        <a:pt x="8" y="122"/>
                      </a:moveTo>
                      <a:lnTo>
                        <a:pt x="138" y="116"/>
                      </a:lnTo>
                      <a:lnTo>
                        <a:pt x="197" y="103"/>
                      </a:lnTo>
                      <a:lnTo>
                        <a:pt x="317" y="61"/>
                      </a:lnTo>
                      <a:lnTo>
                        <a:pt x="388" y="0"/>
                      </a:lnTo>
                      <a:lnTo>
                        <a:pt x="537" y="129"/>
                      </a:lnTo>
                      <a:lnTo>
                        <a:pt x="667" y="229"/>
                      </a:lnTo>
                      <a:lnTo>
                        <a:pt x="738" y="294"/>
                      </a:lnTo>
                      <a:lnTo>
                        <a:pt x="796" y="366"/>
                      </a:lnTo>
                      <a:lnTo>
                        <a:pt x="839" y="417"/>
                      </a:lnTo>
                      <a:lnTo>
                        <a:pt x="854" y="445"/>
                      </a:lnTo>
                      <a:lnTo>
                        <a:pt x="868" y="489"/>
                      </a:lnTo>
                      <a:lnTo>
                        <a:pt x="868" y="553"/>
                      </a:lnTo>
                      <a:lnTo>
                        <a:pt x="814" y="639"/>
                      </a:lnTo>
                      <a:lnTo>
                        <a:pt x="752" y="801"/>
                      </a:lnTo>
                      <a:lnTo>
                        <a:pt x="705" y="935"/>
                      </a:lnTo>
                      <a:lnTo>
                        <a:pt x="686" y="1003"/>
                      </a:lnTo>
                      <a:lnTo>
                        <a:pt x="660" y="1115"/>
                      </a:lnTo>
                      <a:lnTo>
                        <a:pt x="595" y="1108"/>
                      </a:lnTo>
                      <a:lnTo>
                        <a:pt x="516" y="1115"/>
                      </a:lnTo>
                      <a:lnTo>
                        <a:pt x="438" y="1115"/>
                      </a:lnTo>
                      <a:lnTo>
                        <a:pt x="459" y="1006"/>
                      </a:lnTo>
                      <a:lnTo>
                        <a:pt x="518" y="832"/>
                      </a:lnTo>
                      <a:lnTo>
                        <a:pt x="581" y="651"/>
                      </a:lnTo>
                      <a:lnTo>
                        <a:pt x="610" y="572"/>
                      </a:lnTo>
                      <a:lnTo>
                        <a:pt x="553" y="523"/>
                      </a:lnTo>
                      <a:lnTo>
                        <a:pt x="488" y="489"/>
                      </a:lnTo>
                      <a:lnTo>
                        <a:pt x="423" y="431"/>
                      </a:lnTo>
                      <a:lnTo>
                        <a:pt x="373" y="380"/>
                      </a:lnTo>
                      <a:lnTo>
                        <a:pt x="360" y="467"/>
                      </a:lnTo>
                      <a:lnTo>
                        <a:pt x="316" y="655"/>
                      </a:lnTo>
                      <a:lnTo>
                        <a:pt x="309" y="733"/>
                      </a:lnTo>
                      <a:lnTo>
                        <a:pt x="309" y="805"/>
                      </a:lnTo>
                      <a:lnTo>
                        <a:pt x="279" y="926"/>
                      </a:lnTo>
                      <a:lnTo>
                        <a:pt x="259" y="1199"/>
                      </a:lnTo>
                      <a:lnTo>
                        <a:pt x="258" y="1417"/>
                      </a:lnTo>
                      <a:lnTo>
                        <a:pt x="144" y="1417"/>
                      </a:lnTo>
                      <a:lnTo>
                        <a:pt x="100" y="1431"/>
                      </a:lnTo>
                      <a:lnTo>
                        <a:pt x="57" y="1408"/>
                      </a:lnTo>
                      <a:lnTo>
                        <a:pt x="60" y="1281"/>
                      </a:lnTo>
                      <a:lnTo>
                        <a:pt x="49" y="1144"/>
                      </a:lnTo>
                      <a:lnTo>
                        <a:pt x="67" y="940"/>
                      </a:lnTo>
                      <a:lnTo>
                        <a:pt x="79" y="797"/>
                      </a:lnTo>
                      <a:lnTo>
                        <a:pt x="67" y="586"/>
                      </a:lnTo>
                      <a:lnTo>
                        <a:pt x="30" y="359"/>
                      </a:lnTo>
                      <a:lnTo>
                        <a:pt x="0" y="222"/>
                      </a:lnTo>
                      <a:lnTo>
                        <a:pt x="8" y="122"/>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25" name="Group 19"/>
              <p:cNvGrpSpPr/>
              <p:nvPr/>
            </p:nvGrpSpPr>
            <p:grpSpPr bwMode="auto">
              <a:xfrm>
                <a:off x="964" y="1950"/>
                <a:ext cx="212" cy="372"/>
                <a:chOff x="964" y="1950"/>
                <a:chExt cx="212" cy="372"/>
              </a:xfrm>
            </p:grpSpPr>
            <p:grpSp>
              <p:nvGrpSpPr>
                <p:cNvPr id="44" name="Group 20"/>
                <p:cNvGrpSpPr/>
                <p:nvPr/>
              </p:nvGrpSpPr>
              <p:grpSpPr bwMode="auto">
                <a:xfrm>
                  <a:off x="1021" y="1950"/>
                  <a:ext cx="155" cy="372"/>
                  <a:chOff x="1021" y="1950"/>
                  <a:chExt cx="155" cy="372"/>
                </a:xfrm>
              </p:grpSpPr>
              <p:sp>
                <p:nvSpPr>
                  <p:cNvPr id="49" name="Freeform 21"/>
                  <p:cNvSpPr/>
                  <p:nvPr/>
                </p:nvSpPr>
                <p:spPr bwMode="auto">
                  <a:xfrm>
                    <a:off x="1021" y="1950"/>
                    <a:ext cx="155" cy="372"/>
                  </a:xfrm>
                  <a:custGeom>
                    <a:avLst/>
                    <a:gdLst>
                      <a:gd name="T0" fmla="*/ 12 w 467"/>
                      <a:gd name="T1" fmla="*/ 40 h 1115"/>
                      <a:gd name="T2" fmla="*/ 15 w 467"/>
                      <a:gd name="T3" fmla="*/ 38 h 1115"/>
                      <a:gd name="T4" fmla="*/ 16 w 467"/>
                      <a:gd name="T5" fmla="*/ 34 h 1115"/>
                      <a:gd name="T6" fmla="*/ 17 w 467"/>
                      <a:gd name="T7" fmla="*/ 31 h 1115"/>
                      <a:gd name="T8" fmla="*/ 17 w 467"/>
                      <a:gd name="T9" fmla="*/ 27 h 1115"/>
                      <a:gd name="T10" fmla="*/ 16 w 467"/>
                      <a:gd name="T11" fmla="*/ 23 h 1115"/>
                      <a:gd name="T12" fmla="*/ 15 w 467"/>
                      <a:gd name="T13" fmla="*/ 19 h 1115"/>
                      <a:gd name="T14" fmla="*/ 15 w 467"/>
                      <a:gd name="T15" fmla="*/ 15 h 1115"/>
                      <a:gd name="T16" fmla="*/ 13 w 467"/>
                      <a:gd name="T17" fmla="*/ 12 h 1115"/>
                      <a:gd name="T18" fmla="*/ 12 w 467"/>
                      <a:gd name="T19" fmla="*/ 9 h 1115"/>
                      <a:gd name="T20" fmla="*/ 10 w 467"/>
                      <a:gd name="T21" fmla="*/ 6 h 1115"/>
                      <a:gd name="T22" fmla="*/ 8 w 467"/>
                      <a:gd name="T23" fmla="*/ 2 h 1115"/>
                      <a:gd name="T24" fmla="*/ 6 w 467"/>
                      <a:gd name="T25" fmla="*/ 0 h 1115"/>
                      <a:gd name="T26" fmla="*/ 5 w 467"/>
                      <a:gd name="T27" fmla="*/ 1 h 1115"/>
                      <a:gd name="T28" fmla="*/ 3 w 467"/>
                      <a:gd name="T29" fmla="*/ 3 h 1115"/>
                      <a:gd name="T30" fmla="*/ 0 w 467"/>
                      <a:gd name="T31" fmla="*/ 5 h 1115"/>
                      <a:gd name="T32" fmla="*/ 0 w 467"/>
                      <a:gd name="T33" fmla="*/ 6 h 1115"/>
                      <a:gd name="T34" fmla="*/ 0 w 467"/>
                      <a:gd name="T35" fmla="*/ 7 h 1115"/>
                      <a:gd name="T36" fmla="*/ 1 w 467"/>
                      <a:gd name="T37" fmla="*/ 9 h 1115"/>
                      <a:gd name="T38" fmla="*/ 2 w 467"/>
                      <a:gd name="T39" fmla="*/ 12 h 1115"/>
                      <a:gd name="T40" fmla="*/ 4 w 467"/>
                      <a:gd name="T41" fmla="*/ 17 h 1115"/>
                      <a:gd name="T42" fmla="*/ 5 w 467"/>
                      <a:gd name="T43" fmla="*/ 22 h 1115"/>
                      <a:gd name="T44" fmla="*/ 6 w 467"/>
                      <a:gd name="T45" fmla="*/ 25 h 1115"/>
                      <a:gd name="T46" fmla="*/ 6 w 467"/>
                      <a:gd name="T47" fmla="*/ 27 h 1115"/>
                      <a:gd name="T48" fmla="*/ 6 w 467"/>
                      <a:gd name="T49" fmla="*/ 32 h 1115"/>
                      <a:gd name="T50" fmla="*/ 5 w 467"/>
                      <a:gd name="T51" fmla="*/ 38 h 1115"/>
                      <a:gd name="T52" fmla="*/ 5 w 467"/>
                      <a:gd name="T53" fmla="*/ 41 h 1115"/>
                      <a:gd name="T54" fmla="*/ 6 w 467"/>
                      <a:gd name="T55" fmla="*/ 41 h 1115"/>
                      <a:gd name="T56" fmla="*/ 8 w 467"/>
                      <a:gd name="T57" fmla="*/ 41 h 1115"/>
                      <a:gd name="T58" fmla="*/ 10 w 467"/>
                      <a:gd name="T59" fmla="*/ 41 h 1115"/>
                      <a:gd name="T60" fmla="*/ 12 w 467"/>
                      <a:gd name="T61" fmla="*/ 40 h 111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67" h="1115">
                        <a:moveTo>
                          <a:pt x="326" y="1079"/>
                        </a:moveTo>
                        <a:lnTo>
                          <a:pt x="403" y="1032"/>
                        </a:lnTo>
                        <a:lnTo>
                          <a:pt x="436" y="928"/>
                        </a:lnTo>
                        <a:lnTo>
                          <a:pt x="460" y="834"/>
                        </a:lnTo>
                        <a:lnTo>
                          <a:pt x="467" y="730"/>
                        </a:lnTo>
                        <a:lnTo>
                          <a:pt x="440" y="616"/>
                        </a:lnTo>
                        <a:lnTo>
                          <a:pt x="421" y="523"/>
                        </a:lnTo>
                        <a:lnTo>
                          <a:pt x="397" y="416"/>
                        </a:lnTo>
                        <a:lnTo>
                          <a:pt x="368" y="336"/>
                        </a:lnTo>
                        <a:lnTo>
                          <a:pt x="319" y="239"/>
                        </a:lnTo>
                        <a:lnTo>
                          <a:pt x="280" y="151"/>
                        </a:lnTo>
                        <a:lnTo>
                          <a:pt x="210" y="46"/>
                        </a:lnTo>
                        <a:lnTo>
                          <a:pt x="171" y="0"/>
                        </a:lnTo>
                        <a:lnTo>
                          <a:pt x="126" y="34"/>
                        </a:lnTo>
                        <a:lnTo>
                          <a:pt x="78" y="77"/>
                        </a:lnTo>
                        <a:lnTo>
                          <a:pt x="13" y="136"/>
                        </a:lnTo>
                        <a:lnTo>
                          <a:pt x="7" y="155"/>
                        </a:lnTo>
                        <a:lnTo>
                          <a:pt x="0" y="190"/>
                        </a:lnTo>
                        <a:lnTo>
                          <a:pt x="19" y="250"/>
                        </a:lnTo>
                        <a:lnTo>
                          <a:pt x="46" y="325"/>
                        </a:lnTo>
                        <a:lnTo>
                          <a:pt x="117" y="463"/>
                        </a:lnTo>
                        <a:lnTo>
                          <a:pt x="143" y="581"/>
                        </a:lnTo>
                        <a:lnTo>
                          <a:pt x="152" y="670"/>
                        </a:lnTo>
                        <a:lnTo>
                          <a:pt x="155" y="738"/>
                        </a:lnTo>
                        <a:lnTo>
                          <a:pt x="155" y="854"/>
                        </a:lnTo>
                        <a:lnTo>
                          <a:pt x="143" y="1037"/>
                        </a:lnTo>
                        <a:lnTo>
                          <a:pt x="143" y="1100"/>
                        </a:lnTo>
                        <a:lnTo>
                          <a:pt x="164" y="1109"/>
                        </a:lnTo>
                        <a:lnTo>
                          <a:pt x="227" y="1115"/>
                        </a:lnTo>
                        <a:lnTo>
                          <a:pt x="273" y="1102"/>
                        </a:lnTo>
                        <a:lnTo>
                          <a:pt x="326" y="1079"/>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0" name="Freeform 22"/>
                  <p:cNvSpPr/>
                  <p:nvPr/>
                </p:nvSpPr>
                <p:spPr bwMode="auto">
                  <a:xfrm>
                    <a:off x="1060" y="1965"/>
                    <a:ext cx="110" cy="209"/>
                  </a:xfrm>
                  <a:custGeom>
                    <a:avLst/>
                    <a:gdLst>
                      <a:gd name="T0" fmla="*/ 0 w 329"/>
                      <a:gd name="T1" fmla="*/ 0 h 628"/>
                      <a:gd name="T2" fmla="*/ 2 w 329"/>
                      <a:gd name="T3" fmla="*/ 5 h 628"/>
                      <a:gd name="T4" fmla="*/ 4 w 329"/>
                      <a:gd name="T5" fmla="*/ 5 h 628"/>
                      <a:gd name="T6" fmla="*/ 3 w 329"/>
                      <a:gd name="T7" fmla="*/ 7 h 628"/>
                      <a:gd name="T8" fmla="*/ 4 w 329"/>
                      <a:gd name="T9" fmla="*/ 10 h 628"/>
                      <a:gd name="T10" fmla="*/ 6 w 329"/>
                      <a:gd name="T11" fmla="*/ 13 h 628"/>
                      <a:gd name="T12" fmla="*/ 9 w 329"/>
                      <a:gd name="T13" fmla="*/ 16 h 628"/>
                      <a:gd name="T14" fmla="*/ 11 w 329"/>
                      <a:gd name="T15" fmla="*/ 20 h 628"/>
                      <a:gd name="T16" fmla="*/ 12 w 329"/>
                      <a:gd name="T17" fmla="*/ 23 h 6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9" h="628">
                        <a:moveTo>
                          <a:pt x="0" y="0"/>
                        </a:moveTo>
                        <a:lnTo>
                          <a:pt x="44" y="146"/>
                        </a:lnTo>
                        <a:lnTo>
                          <a:pt x="120" y="126"/>
                        </a:lnTo>
                        <a:lnTo>
                          <a:pt x="72" y="202"/>
                        </a:lnTo>
                        <a:lnTo>
                          <a:pt x="120" y="258"/>
                        </a:lnTo>
                        <a:lnTo>
                          <a:pt x="174" y="345"/>
                        </a:lnTo>
                        <a:lnTo>
                          <a:pt x="238" y="445"/>
                        </a:lnTo>
                        <a:lnTo>
                          <a:pt x="292" y="542"/>
                        </a:lnTo>
                        <a:lnTo>
                          <a:pt x="329" y="628"/>
                        </a:lnTo>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45" name="Group 23"/>
                <p:cNvGrpSpPr/>
                <p:nvPr/>
              </p:nvGrpSpPr>
              <p:grpSpPr bwMode="auto">
                <a:xfrm>
                  <a:off x="964" y="1989"/>
                  <a:ext cx="185" cy="312"/>
                  <a:chOff x="964" y="1989"/>
                  <a:chExt cx="185" cy="312"/>
                </a:xfrm>
              </p:grpSpPr>
              <p:sp>
                <p:nvSpPr>
                  <p:cNvPr id="46" name="Freeform 24"/>
                  <p:cNvSpPr/>
                  <p:nvPr/>
                </p:nvSpPr>
                <p:spPr bwMode="auto">
                  <a:xfrm>
                    <a:off x="1080" y="2228"/>
                    <a:ext cx="69" cy="73"/>
                  </a:xfrm>
                  <a:custGeom>
                    <a:avLst/>
                    <a:gdLst>
                      <a:gd name="T0" fmla="*/ 2 w 207"/>
                      <a:gd name="T1" fmla="*/ 0 h 217"/>
                      <a:gd name="T2" fmla="*/ 4 w 207"/>
                      <a:gd name="T3" fmla="*/ 1 h 217"/>
                      <a:gd name="T4" fmla="*/ 5 w 207"/>
                      <a:gd name="T5" fmla="*/ 1 h 217"/>
                      <a:gd name="T6" fmla="*/ 7 w 207"/>
                      <a:gd name="T7" fmla="*/ 1 h 217"/>
                      <a:gd name="T8" fmla="*/ 7 w 207"/>
                      <a:gd name="T9" fmla="*/ 2 h 217"/>
                      <a:gd name="T10" fmla="*/ 7 w 207"/>
                      <a:gd name="T11" fmla="*/ 3 h 217"/>
                      <a:gd name="T12" fmla="*/ 7 w 207"/>
                      <a:gd name="T13" fmla="*/ 4 h 217"/>
                      <a:gd name="T14" fmla="*/ 8 w 207"/>
                      <a:gd name="T15" fmla="*/ 4 h 217"/>
                      <a:gd name="T16" fmla="*/ 8 w 207"/>
                      <a:gd name="T17" fmla="*/ 5 h 217"/>
                      <a:gd name="T18" fmla="*/ 7 w 207"/>
                      <a:gd name="T19" fmla="*/ 6 h 217"/>
                      <a:gd name="T20" fmla="*/ 7 w 207"/>
                      <a:gd name="T21" fmla="*/ 7 h 217"/>
                      <a:gd name="T22" fmla="*/ 6 w 207"/>
                      <a:gd name="T23" fmla="*/ 7 h 217"/>
                      <a:gd name="T24" fmla="*/ 5 w 207"/>
                      <a:gd name="T25" fmla="*/ 8 h 217"/>
                      <a:gd name="T26" fmla="*/ 4 w 207"/>
                      <a:gd name="T27" fmla="*/ 8 h 217"/>
                      <a:gd name="T28" fmla="*/ 3 w 207"/>
                      <a:gd name="T29" fmla="*/ 8 h 217"/>
                      <a:gd name="T30" fmla="*/ 2 w 207"/>
                      <a:gd name="T31" fmla="*/ 7 h 217"/>
                      <a:gd name="T32" fmla="*/ 2 w 207"/>
                      <a:gd name="T33" fmla="*/ 5 h 217"/>
                      <a:gd name="T34" fmla="*/ 0 w 207"/>
                      <a:gd name="T35" fmla="*/ 3 h 217"/>
                      <a:gd name="T36" fmla="*/ 2 w 207"/>
                      <a:gd name="T37" fmla="*/ 0 h 2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07" h="217">
                        <a:moveTo>
                          <a:pt x="64" y="0"/>
                        </a:moveTo>
                        <a:lnTo>
                          <a:pt x="104" y="28"/>
                        </a:lnTo>
                        <a:lnTo>
                          <a:pt x="144" y="29"/>
                        </a:lnTo>
                        <a:lnTo>
                          <a:pt x="179" y="37"/>
                        </a:lnTo>
                        <a:lnTo>
                          <a:pt x="195" y="51"/>
                        </a:lnTo>
                        <a:lnTo>
                          <a:pt x="199" y="67"/>
                        </a:lnTo>
                        <a:lnTo>
                          <a:pt x="192" y="96"/>
                        </a:lnTo>
                        <a:lnTo>
                          <a:pt x="207" y="116"/>
                        </a:lnTo>
                        <a:lnTo>
                          <a:pt x="206" y="145"/>
                        </a:lnTo>
                        <a:lnTo>
                          <a:pt x="190" y="162"/>
                        </a:lnTo>
                        <a:lnTo>
                          <a:pt x="178" y="183"/>
                        </a:lnTo>
                        <a:lnTo>
                          <a:pt x="149" y="193"/>
                        </a:lnTo>
                        <a:lnTo>
                          <a:pt x="131" y="217"/>
                        </a:lnTo>
                        <a:lnTo>
                          <a:pt x="97" y="213"/>
                        </a:lnTo>
                        <a:lnTo>
                          <a:pt x="76" y="199"/>
                        </a:lnTo>
                        <a:lnTo>
                          <a:pt x="57" y="178"/>
                        </a:lnTo>
                        <a:lnTo>
                          <a:pt x="45" y="129"/>
                        </a:lnTo>
                        <a:lnTo>
                          <a:pt x="0" y="84"/>
                        </a:lnTo>
                        <a:lnTo>
                          <a:pt x="64" y="0"/>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7" name="Freeform 25"/>
                  <p:cNvSpPr/>
                  <p:nvPr/>
                </p:nvSpPr>
                <p:spPr bwMode="auto">
                  <a:xfrm>
                    <a:off x="1071" y="2225"/>
                    <a:ext cx="41" cy="46"/>
                  </a:xfrm>
                  <a:custGeom>
                    <a:avLst/>
                    <a:gdLst>
                      <a:gd name="T0" fmla="*/ 3 w 123"/>
                      <a:gd name="T1" fmla="*/ 0 h 139"/>
                      <a:gd name="T2" fmla="*/ 5 w 123"/>
                      <a:gd name="T3" fmla="*/ 1 h 139"/>
                      <a:gd name="T4" fmla="*/ 4 w 123"/>
                      <a:gd name="T5" fmla="*/ 2 h 139"/>
                      <a:gd name="T6" fmla="*/ 3 w 123"/>
                      <a:gd name="T7" fmla="*/ 3 h 139"/>
                      <a:gd name="T8" fmla="*/ 1 w 123"/>
                      <a:gd name="T9" fmla="*/ 5 h 139"/>
                      <a:gd name="T10" fmla="*/ 0 w 123"/>
                      <a:gd name="T11" fmla="*/ 4 h 139"/>
                      <a:gd name="T12" fmla="*/ 3 w 123"/>
                      <a:gd name="T13" fmla="*/ 0 h 13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3" h="139">
                        <a:moveTo>
                          <a:pt x="92" y="0"/>
                        </a:moveTo>
                        <a:lnTo>
                          <a:pt x="123" y="20"/>
                        </a:lnTo>
                        <a:lnTo>
                          <a:pt x="106" y="52"/>
                        </a:lnTo>
                        <a:lnTo>
                          <a:pt x="76" y="93"/>
                        </a:lnTo>
                        <a:lnTo>
                          <a:pt x="33" y="139"/>
                        </a:lnTo>
                        <a:lnTo>
                          <a:pt x="0" y="98"/>
                        </a:lnTo>
                        <a:lnTo>
                          <a:pt x="92" y="0"/>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8" name="Freeform 26"/>
                  <p:cNvSpPr/>
                  <p:nvPr/>
                </p:nvSpPr>
                <p:spPr bwMode="auto">
                  <a:xfrm>
                    <a:off x="964" y="1989"/>
                    <a:ext cx="150" cy="284"/>
                  </a:xfrm>
                  <a:custGeom>
                    <a:avLst/>
                    <a:gdLst>
                      <a:gd name="T0" fmla="*/ 5 w 450"/>
                      <a:gd name="T1" fmla="*/ 2 h 851"/>
                      <a:gd name="T2" fmla="*/ 4 w 450"/>
                      <a:gd name="T3" fmla="*/ 4 h 851"/>
                      <a:gd name="T4" fmla="*/ 2 w 450"/>
                      <a:gd name="T5" fmla="*/ 7 h 851"/>
                      <a:gd name="T6" fmla="*/ 2 w 450"/>
                      <a:gd name="T7" fmla="*/ 10 h 851"/>
                      <a:gd name="T8" fmla="*/ 1 w 450"/>
                      <a:gd name="T9" fmla="*/ 12 h 851"/>
                      <a:gd name="T10" fmla="*/ 0 w 450"/>
                      <a:gd name="T11" fmla="*/ 17 h 851"/>
                      <a:gd name="T12" fmla="*/ 0 w 450"/>
                      <a:gd name="T13" fmla="*/ 19 h 851"/>
                      <a:gd name="T14" fmla="*/ 1 w 450"/>
                      <a:gd name="T15" fmla="*/ 20 h 851"/>
                      <a:gd name="T16" fmla="*/ 2 w 450"/>
                      <a:gd name="T17" fmla="*/ 22 h 851"/>
                      <a:gd name="T18" fmla="*/ 4 w 450"/>
                      <a:gd name="T19" fmla="*/ 24 h 851"/>
                      <a:gd name="T20" fmla="*/ 6 w 450"/>
                      <a:gd name="T21" fmla="*/ 26 h 851"/>
                      <a:gd name="T22" fmla="*/ 12 w 450"/>
                      <a:gd name="T23" fmla="*/ 32 h 851"/>
                      <a:gd name="T24" fmla="*/ 15 w 450"/>
                      <a:gd name="T25" fmla="*/ 28 h 851"/>
                      <a:gd name="T26" fmla="*/ 17 w 450"/>
                      <a:gd name="T27" fmla="*/ 26 h 851"/>
                      <a:gd name="T28" fmla="*/ 11 w 450"/>
                      <a:gd name="T29" fmla="*/ 21 h 851"/>
                      <a:gd name="T30" fmla="*/ 9 w 450"/>
                      <a:gd name="T31" fmla="*/ 19 h 851"/>
                      <a:gd name="T32" fmla="*/ 8 w 450"/>
                      <a:gd name="T33" fmla="*/ 18 h 851"/>
                      <a:gd name="T34" fmla="*/ 7 w 450"/>
                      <a:gd name="T35" fmla="*/ 18 h 851"/>
                      <a:gd name="T36" fmla="*/ 9 w 450"/>
                      <a:gd name="T37" fmla="*/ 14 h 851"/>
                      <a:gd name="T38" fmla="*/ 10 w 450"/>
                      <a:gd name="T39" fmla="*/ 11 h 851"/>
                      <a:gd name="T40" fmla="*/ 10 w 450"/>
                      <a:gd name="T41" fmla="*/ 9 h 851"/>
                      <a:gd name="T42" fmla="*/ 11 w 450"/>
                      <a:gd name="T43" fmla="*/ 8 h 851"/>
                      <a:gd name="T44" fmla="*/ 11 w 450"/>
                      <a:gd name="T45" fmla="*/ 6 h 851"/>
                      <a:gd name="T46" fmla="*/ 11 w 450"/>
                      <a:gd name="T47" fmla="*/ 5 h 851"/>
                      <a:gd name="T48" fmla="*/ 11 w 450"/>
                      <a:gd name="T49" fmla="*/ 3 h 851"/>
                      <a:gd name="T50" fmla="*/ 11 w 450"/>
                      <a:gd name="T51" fmla="*/ 2 h 851"/>
                      <a:gd name="T52" fmla="*/ 10 w 450"/>
                      <a:gd name="T53" fmla="*/ 1 h 851"/>
                      <a:gd name="T54" fmla="*/ 9 w 450"/>
                      <a:gd name="T55" fmla="*/ 0 h 851"/>
                      <a:gd name="T56" fmla="*/ 8 w 450"/>
                      <a:gd name="T57" fmla="*/ 0 h 851"/>
                      <a:gd name="T58" fmla="*/ 6 w 450"/>
                      <a:gd name="T59" fmla="*/ 1 h 851"/>
                      <a:gd name="T60" fmla="*/ 5 w 450"/>
                      <a:gd name="T61" fmla="*/ 2 h 85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50" h="851">
                        <a:moveTo>
                          <a:pt x="135" y="65"/>
                        </a:moveTo>
                        <a:lnTo>
                          <a:pt x="108" y="119"/>
                        </a:lnTo>
                        <a:lnTo>
                          <a:pt x="62" y="198"/>
                        </a:lnTo>
                        <a:lnTo>
                          <a:pt x="47" y="261"/>
                        </a:lnTo>
                        <a:lnTo>
                          <a:pt x="22" y="333"/>
                        </a:lnTo>
                        <a:lnTo>
                          <a:pt x="5" y="453"/>
                        </a:lnTo>
                        <a:lnTo>
                          <a:pt x="0" y="516"/>
                        </a:lnTo>
                        <a:lnTo>
                          <a:pt x="14" y="533"/>
                        </a:lnTo>
                        <a:lnTo>
                          <a:pt x="57" y="590"/>
                        </a:lnTo>
                        <a:lnTo>
                          <a:pt x="107" y="652"/>
                        </a:lnTo>
                        <a:lnTo>
                          <a:pt x="165" y="707"/>
                        </a:lnTo>
                        <a:lnTo>
                          <a:pt x="322" y="851"/>
                        </a:lnTo>
                        <a:lnTo>
                          <a:pt x="394" y="762"/>
                        </a:lnTo>
                        <a:lnTo>
                          <a:pt x="450" y="692"/>
                        </a:lnTo>
                        <a:lnTo>
                          <a:pt x="301" y="563"/>
                        </a:lnTo>
                        <a:lnTo>
                          <a:pt x="251" y="525"/>
                        </a:lnTo>
                        <a:lnTo>
                          <a:pt x="221" y="492"/>
                        </a:lnTo>
                        <a:lnTo>
                          <a:pt x="196" y="477"/>
                        </a:lnTo>
                        <a:lnTo>
                          <a:pt x="235" y="372"/>
                        </a:lnTo>
                        <a:lnTo>
                          <a:pt x="258" y="291"/>
                        </a:lnTo>
                        <a:lnTo>
                          <a:pt x="270" y="255"/>
                        </a:lnTo>
                        <a:lnTo>
                          <a:pt x="284" y="215"/>
                        </a:lnTo>
                        <a:lnTo>
                          <a:pt x="290" y="169"/>
                        </a:lnTo>
                        <a:lnTo>
                          <a:pt x="290" y="124"/>
                        </a:lnTo>
                        <a:lnTo>
                          <a:pt x="290" y="89"/>
                        </a:lnTo>
                        <a:lnTo>
                          <a:pt x="284" y="52"/>
                        </a:lnTo>
                        <a:lnTo>
                          <a:pt x="261" y="24"/>
                        </a:lnTo>
                        <a:lnTo>
                          <a:pt x="232" y="5"/>
                        </a:lnTo>
                        <a:lnTo>
                          <a:pt x="211" y="0"/>
                        </a:lnTo>
                        <a:lnTo>
                          <a:pt x="171" y="25"/>
                        </a:lnTo>
                        <a:lnTo>
                          <a:pt x="135" y="65"/>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26" name="Group 27"/>
              <p:cNvGrpSpPr/>
              <p:nvPr/>
            </p:nvGrpSpPr>
            <p:grpSpPr bwMode="auto">
              <a:xfrm>
                <a:off x="1014" y="1795"/>
                <a:ext cx="119" cy="156"/>
                <a:chOff x="1014" y="1795"/>
                <a:chExt cx="119" cy="156"/>
              </a:xfrm>
            </p:grpSpPr>
            <p:grpSp>
              <p:nvGrpSpPr>
                <p:cNvPr id="28" name="Group 28"/>
                <p:cNvGrpSpPr/>
                <p:nvPr/>
              </p:nvGrpSpPr>
              <p:grpSpPr bwMode="auto">
                <a:xfrm>
                  <a:off x="1025" y="1841"/>
                  <a:ext cx="103" cy="74"/>
                  <a:chOff x="1025" y="1841"/>
                  <a:chExt cx="103" cy="74"/>
                </a:xfrm>
              </p:grpSpPr>
              <p:sp>
                <p:nvSpPr>
                  <p:cNvPr id="42" name="Freeform 29"/>
                  <p:cNvSpPr/>
                  <p:nvPr/>
                </p:nvSpPr>
                <p:spPr bwMode="auto">
                  <a:xfrm>
                    <a:off x="1114" y="1841"/>
                    <a:ext cx="14" cy="34"/>
                  </a:xfrm>
                  <a:custGeom>
                    <a:avLst/>
                    <a:gdLst>
                      <a:gd name="T0" fmla="*/ 0 w 43"/>
                      <a:gd name="T1" fmla="*/ 0 h 101"/>
                      <a:gd name="T2" fmla="*/ 0 w 43"/>
                      <a:gd name="T3" fmla="*/ 0 h 101"/>
                      <a:gd name="T4" fmla="*/ 1 w 43"/>
                      <a:gd name="T5" fmla="*/ 0 h 101"/>
                      <a:gd name="T6" fmla="*/ 1 w 43"/>
                      <a:gd name="T7" fmla="*/ 0 h 101"/>
                      <a:gd name="T8" fmla="*/ 1 w 43"/>
                      <a:gd name="T9" fmla="*/ 1 h 101"/>
                      <a:gd name="T10" fmla="*/ 1 w 43"/>
                      <a:gd name="T11" fmla="*/ 2 h 101"/>
                      <a:gd name="T12" fmla="*/ 2 w 43"/>
                      <a:gd name="T13" fmla="*/ 3 h 101"/>
                      <a:gd name="T14" fmla="*/ 2 w 43"/>
                      <a:gd name="T15" fmla="*/ 4 h 101"/>
                      <a:gd name="T16" fmla="*/ 1 w 43"/>
                      <a:gd name="T17" fmla="*/ 4 h 101"/>
                      <a:gd name="T18" fmla="*/ 0 w 43"/>
                      <a:gd name="T19" fmla="*/ 0 h 10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 h="101">
                        <a:moveTo>
                          <a:pt x="0" y="11"/>
                        </a:moveTo>
                        <a:lnTo>
                          <a:pt x="7" y="0"/>
                        </a:lnTo>
                        <a:lnTo>
                          <a:pt x="21" y="0"/>
                        </a:lnTo>
                        <a:lnTo>
                          <a:pt x="27" y="7"/>
                        </a:lnTo>
                        <a:lnTo>
                          <a:pt x="33" y="19"/>
                        </a:lnTo>
                        <a:lnTo>
                          <a:pt x="38" y="45"/>
                        </a:lnTo>
                        <a:lnTo>
                          <a:pt x="43" y="77"/>
                        </a:lnTo>
                        <a:lnTo>
                          <a:pt x="43" y="101"/>
                        </a:lnTo>
                        <a:lnTo>
                          <a:pt x="32" y="101"/>
                        </a:lnTo>
                        <a:lnTo>
                          <a:pt x="0" y="11"/>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3" name="Freeform 30"/>
                  <p:cNvSpPr/>
                  <p:nvPr/>
                </p:nvSpPr>
                <p:spPr bwMode="auto">
                  <a:xfrm>
                    <a:off x="1025" y="1888"/>
                    <a:ext cx="25" cy="27"/>
                  </a:xfrm>
                  <a:custGeom>
                    <a:avLst/>
                    <a:gdLst>
                      <a:gd name="T0" fmla="*/ 1 w 74"/>
                      <a:gd name="T1" fmla="*/ 0 h 83"/>
                      <a:gd name="T2" fmla="*/ 0 w 74"/>
                      <a:gd name="T3" fmla="*/ 0 h 83"/>
                      <a:gd name="T4" fmla="*/ 0 w 74"/>
                      <a:gd name="T5" fmla="*/ 1 h 83"/>
                      <a:gd name="T6" fmla="*/ 0 w 74"/>
                      <a:gd name="T7" fmla="*/ 1 h 83"/>
                      <a:gd name="T8" fmla="*/ 1 w 74"/>
                      <a:gd name="T9" fmla="*/ 2 h 83"/>
                      <a:gd name="T10" fmla="*/ 1 w 74"/>
                      <a:gd name="T11" fmla="*/ 2 h 83"/>
                      <a:gd name="T12" fmla="*/ 2 w 74"/>
                      <a:gd name="T13" fmla="*/ 3 h 83"/>
                      <a:gd name="T14" fmla="*/ 2 w 74"/>
                      <a:gd name="T15" fmla="*/ 3 h 83"/>
                      <a:gd name="T16" fmla="*/ 3 w 74"/>
                      <a:gd name="T17" fmla="*/ 3 h 83"/>
                      <a:gd name="T18" fmla="*/ 1 w 74"/>
                      <a:gd name="T19" fmla="*/ 0 h 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4" h="83">
                        <a:moveTo>
                          <a:pt x="18" y="0"/>
                        </a:moveTo>
                        <a:lnTo>
                          <a:pt x="4" y="7"/>
                        </a:lnTo>
                        <a:lnTo>
                          <a:pt x="0" y="16"/>
                        </a:lnTo>
                        <a:lnTo>
                          <a:pt x="4" y="29"/>
                        </a:lnTo>
                        <a:lnTo>
                          <a:pt x="15" y="43"/>
                        </a:lnTo>
                        <a:lnTo>
                          <a:pt x="26" y="57"/>
                        </a:lnTo>
                        <a:lnTo>
                          <a:pt x="47" y="78"/>
                        </a:lnTo>
                        <a:lnTo>
                          <a:pt x="61" y="83"/>
                        </a:lnTo>
                        <a:lnTo>
                          <a:pt x="74" y="73"/>
                        </a:lnTo>
                        <a:lnTo>
                          <a:pt x="18" y="0"/>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29" name="Freeform 31"/>
                <p:cNvSpPr/>
                <p:nvPr/>
              </p:nvSpPr>
              <p:spPr bwMode="auto">
                <a:xfrm>
                  <a:off x="1019" y="1812"/>
                  <a:ext cx="114" cy="139"/>
                </a:xfrm>
                <a:custGeom>
                  <a:avLst/>
                  <a:gdLst>
                    <a:gd name="T0" fmla="*/ 1 w 344"/>
                    <a:gd name="T1" fmla="*/ 2 h 418"/>
                    <a:gd name="T2" fmla="*/ 0 w 344"/>
                    <a:gd name="T3" fmla="*/ 3 h 418"/>
                    <a:gd name="T4" fmla="*/ 0 w 344"/>
                    <a:gd name="T5" fmla="*/ 4 h 418"/>
                    <a:gd name="T6" fmla="*/ 0 w 344"/>
                    <a:gd name="T7" fmla="*/ 5 h 418"/>
                    <a:gd name="T8" fmla="*/ 0 w 344"/>
                    <a:gd name="T9" fmla="*/ 6 h 418"/>
                    <a:gd name="T10" fmla="*/ 1 w 344"/>
                    <a:gd name="T11" fmla="*/ 7 h 418"/>
                    <a:gd name="T12" fmla="*/ 1 w 344"/>
                    <a:gd name="T13" fmla="*/ 8 h 418"/>
                    <a:gd name="T14" fmla="*/ 2 w 344"/>
                    <a:gd name="T15" fmla="*/ 9 h 418"/>
                    <a:gd name="T16" fmla="*/ 3 w 344"/>
                    <a:gd name="T17" fmla="*/ 11 h 418"/>
                    <a:gd name="T18" fmla="*/ 3 w 344"/>
                    <a:gd name="T19" fmla="*/ 12 h 418"/>
                    <a:gd name="T20" fmla="*/ 4 w 344"/>
                    <a:gd name="T21" fmla="*/ 13 h 418"/>
                    <a:gd name="T22" fmla="*/ 5 w 344"/>
                    <a:gd name="T23" fmla="*/ 14 h 418"/>
                    <a:gd name="T24" fmla="*/ 6 w 344"/>
                    <a:gd name="T25" fmla="*/ 14 h 418"/>
                    <a:gd name="T26" fmla="*/ 7 w 344"/>
                    <a:gd name="T27" fmla="*/ 15 h 418"/>
                    <a:gd name="T28" fmla="*/ 8 w 344"/>
                    <a:gd name="T29" fmla="*/ 15 h 418"/>
                    <a:gd name="T30" fmla="*/ 9 w 344"/>
                    <a:gd name="T31" fmla="*/ 15 h 418"/>
                    <a:gd name="T32" fmla="*/ 10 w 344"/>
                    <a:gd name="T33" fmla="*/ 15 h 418"/>
                    <a:gd name="T34" fmla="*/ 11 w 344"/>
                    <a:gd name="T35" fmla="*/ 15 h 418"/>
                    <a:gd name="T36" fmla="*/ 12 w 344"/>
                    <a:gd name="T37" fmla="*/ 14 h 418"/>
                    <a:gd name="T38" fmla="*/ 12 w 344"/>
                    <a:gd name="T39" fmla="*/ 13 h 418"/>
                    <a:gd name="T40" fmla="*/ 12 w 344"/>
                    <a:gd name="T41" fmla="*/ 12 h 418"/>
                    <a:gd name="T42" fmla="*/ 13 w 344"/>
                    <a:gd name="T43" fmla="*/ 11 h 418"/>
                    <a:gd name="T44" fmla="*/ 13 w 344"/>
                    <a:gd name="T45" fmla="*/ 9 h 418"/>
                    <a:gd name="T46" fmla="*/ 12 w 344"/>
                    <a:gd name="T47" fmla="*/ 8 h 418"/>
                    <a:gd name="T48" fmla="*/ 12 w 344"/>
                    <a:gd name="T49" fmla="*/ 7 h 418"/>
                    <a:gd name="T50" fmla="*/ 11 w 344"/>
                    <a:gd name="T51" fmla="*/ 6 h 418"/>
                    <a:gd name="T52" fmla="*/ 11 w 344"/>
                    <a:gd name="T53" fmla="*/ 5 h 418"/>
                    <a:gd name="T54" fmla="*/ 10 w 344"/>
                    <a:gd name="T55" fmla="*/ 3 h 418"/>
                    <a:gd name="T56" fmla="*/ 10 w 344"/>
                    <a:gd name="T57" fmla="*/ 2 h 418"/>
                    <a:gd name="T58" fmla="*/ 9 w 344"/>
                    <a:gd name="T59" fmla="*/ 1 h 418"/>
                    <a:gd name="T60" fmla="*/ 8 w 344"/>
                    <a:gd name="T61" fmla="*/ 0 h 418"/>
                    <a:gd name="T62" fmla="*/ 7 w 344"/>
                    <a:gd name="T63" fmla="*/ 0 h 418"/>
                    <a:gd name="T64" fmla="*/ 6 w 344"/>
                    <a:gd name="T65" fmla="*/ 0 h 418"/>
                    <a:gd name="T66" fmla="*/ 5 w 344"/>
                    <a:gd name="T67" fmla="*/ 0 h 418"/>
                    <a:gd name="T68" fmla="*/ 3 w 344"/>
                    <a:gd name="T69" fmla="*/ 1 h 418"/>
                    <a:gd name="T70" fmla="*/ 2 w 344"/>
                    <a:gd name="T71" fmla="*/ 2 h 418"/>
                    <a:gd name="T72" fmla="*/ 1 w 344"/>
                    <a:gd name="T73" fmla="*/ 2 h 41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44" h="418">
                      <a:moveTo>
                        <a:pt x="31" y="60"/>
                      </a:moveTo>
                      <a:lnTo>
                        <a:pt x="13" y="83"/>
                      </a:lnTo>
                      <a:lnTo>
                        <a:pt x="4" y="112"/>
                      </a:lnTo>
                      <a:lnTo>
                        <a:pt x="0" y="147"/>
                      </a:lnTo>
                      <a:lnTo>
                        <a:pt x="5" y="175"/>
                      </a:lnTo>
                      <a:lnTo>
                        <a:pt x="17" y="201"/>
                      </a:lnTo>
                      <a:lnTo>
                        <a:pt x="38" y="225"/>
                      </a:lnTo>
                      <a:lnTo>
                        <a:pt x="55" y="250"/>
                      </a:lnTo>
                      <a:lnTo>
                        <a:pt x="72" y="286"/>
                      </a:lnTo>
                      <a:lnTo>
                        <a:pt x="91" y="327"/>
                      </a:lnTo>
                      <a:lnTo>
                        <a:pt x="110" y="361"/>
                      </a:lnTo>
                      <a:lnTo>
                        <a:pt x="130" y="380"/>
                      </a:lnTo>
                      <a:lnTo>
                        <a:pt x="151" y="392"/>
                      </a:lnTo>
                      <a:lnTo>
                        <a:pt x="187" y="408"/>
                      </a:lnTo>
                      <a:lnTo>
                        <a:pt x="225" y="418"/>
                      </a:lnTo>
                      <a:lnTo>
                        <a:pt x="250" y="415"/>
                      </a:lnTo>
                      <a:lnTo>
                        <a:pt x="271" y="411"/>
                      </a:lnTo>
                      <a:lnTo>
                        <a:pt x="308" y="398"/>
                      </a:lnTo>
                      <a:lnTo>
                        <a:pt x="323" y="384"/>
                      </a:lnTo>
                      <a:lnTo>
                        <a:pt x="330" y="365"/>
                      </a:lnTo>
                      <a:lnTo>
                        <a:pt x="341" y="323"/>
                      </a:lnTo>
                      <a:lnTo>
                        <a:pt x="344" y="292"/>
                      </a:lnTo>
                      <a:lnTo>
                        <a:pt x="344" y="254"/>
                      </a:lnTo>
                      <a:lnTo>
                        <a:pt x="339" y="227"/>
                      </a:lnTo>
                      <a:lnTo>
                        <a:pt x="330" y="196"/>
                      </a:lnTo>
                      <a:lnTo>
                        <a:pt x="314" y="154"/>
                      </a:lnTo>
                      <a:lnTo>
                        <a:pt x="295" y="122"/>
                      </a:lnTo>
                      <a:lnTo>
                        <a:pt x="286" y="87"/>
                      </a:lnTo>
                      <a:lnTo>
                        <a:pt x="267" y="47"/>
                      </a:lnTo>
                      <a:lnTo>
                        <a:pt x="247" y="25"/>
                      </a:lnTo>
                      <a:lnTo>
                        <a:pt x="227" y="13"/>
                      </a:lnTo>
                      <a:lnTo>
                        <a:pt x="188" y="1"/>
                      </a:lnTo>
                      <a:lnTo>
                        <a:pt x="162" y="0"/>
                      </a:lnTo>
                      <a:lnTo>
                        <a:pt x="124" y="7"/>
                      </a:lnTo>
                      <a:lnTo>
                        <a:pt x="88" y="19"/>
                      </a:lnTo>
                      <a:lnTo>
                        <a:pt x="53" y="41"/>
                      </a:lnTo>
                      <a:lnTo>
                        <a:pt x="31" y="60"/>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30" name="Group 32"/>
                <p:cNvGrpSpPr/>
                <p:nvPr/>
              </p:nvGrpSpPr>
              <p:grpSpPr bwMode="auto">
                <a:xfrm>
                  <a:off x="1031" y="1842"/>
                  <a:ext cx="86" cy="49"/>
                  <a:chOff x="1031" y="1842"/>
                  <a:chExt cx="86" cy="49"/>
                </a:xfrm>
              </p:grpSpPr>
              <p:sp>
                <p:nvSpPr>
                  <p:cNvPr id="39" name="Freeform 33"/>
                  <p:cNvSpPr/>
                  <p:nvPr/>
                </p:nvSpPr>
                <p:spPr bwMode="auto">
                  <a:xfrm>
                    <a:off x="1073" y="1864"/>
                    <a:ext cx="6" cy="7"/>
                  </a:xfrm>
                  <a:custGeom>
                    <a:avLst/>
                    <a:gdLst>
                      <a:gd name="T0" fmla="*/ 0 w 19"/>
                      <a:gd name="T1" fmla="*/ 0 h 21"/>
                      <a:gd name="T2" fmla="*/ 0 w 19"/>
                      <a:gd name="T3" fmla="*/ 0 h 21"/>
                      <a:gd name="T4" fmla="*/ 1 w 19"/>
                      <a:gd name="T5" fmla="*/ 0 h 21"/>
                      <a:gd name="T6" fmla="*/ 1 w 19"/>
                      <a:gd name="T7" fmla="*/ 0 h 21"/>
                      <a:gd name="T8" fmla="*/ 0 w 19"/>
                      <a:gd name="T9" fmla="*/ 0 h 21"/>
                      <a:gd name="T10" fmla="*/ 0 w 19"/>
                      <a:gd name="T11" fmla="*/ 1 h 21"/>
                      <a:gd name="T12" fmla="*/ 0 w 19"/>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21">
                        <a:moveTo>
                          <a:pt x="0" y="12"/>
                        </a:moveTo>
                        <a:lnTo>
                          <a:pt x="6" y="4"/>
                        </a:lnTo>
                        <a:lnTo>
                          <a:pt x="17" y="0"/>
                        </a:lnTo>
                        <a:lnTo>
                          <a:pt x="19" y="11"/>
                        </a:lnTo>
                        <a:lnTo>
                          <a:pt x="10" y="11"/>
                        </a:lnTo>
                        <a:lnTo>
                          <a:pt x="3" y="21"/>
                        </a:lnTo>
                        <a:lnTo>
                          <a:pt x="0" y="12"/>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0" name="Freeform 34"/>
                  <p:cNvSpPr/>
                  <p:nvPr/>
                </p:nvSpPr>
                <p:spPr bwMode="auto">
                  <a:xfrm>
                    <a:off x="1031" y="1883"/>
                    <a:ext cx="12" cy="8"/>
                  </a:xfrm>
                  <a:custGeom>
                    <a:avLst/>
                    <a:gdLst>
                      <a:gd name="T0" fmla="*/ 1 w 37"/>
                      <a:gd name="T1" fmla="*/ 0 h 24"/>
                      <a:gd name="T2" fmla="*/ 1 w 37"/>
                      <a:gd name="T3" fmla="*/ 0 h 24"/>
                      <a:gd name="T4" fmla="*/ 0 w 37"/>
                      <a:gd name="T5" fmla="*/ 1 h 24"/>
                      <a:gd name="T6" fmla="*/ 0 w 37"/>
                      <a:gd name="T7" fmla="*/ 1 h 24"/>
                      <a:gd name="T8" fmla="*/ 1 w 37"/>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24">
                        <a:moveTo>
                          <a:pt x="31" y="0"/>
                        </a:moveTo>
                        <a:lnTo>
                          <a:pt x="37" y="13"/>
                        </a:lnTo>
                        <a:lnTo>
                          <a:pt x="6" y="24"/>
                        </a:lnTo>
                        <a:lnTo>
                          <a:pt x="0" y="18"/>
                        </a:lnTo>
                        <a:lnTo>
                          <a:pt x="31" y="0"/>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1" name="Freeform 35"/>
                  <p:cNvSpPr/>
                  <p:nvPr/>
                </p:nvSpPr>
                <p:spPr bwMode="auto">
                  <a:xfrm>
                    <a:off x="1106" y="1842"/>
                    <a:ext cx="11" cy="8"/>
                  </a:xfrm>
                  <a:custGeom>
                    <a:avLst/>
                    <a:gdLst>
                      <a:gd name="T0" fmla="*/ 0 w 34"/>
                      <a:gd name="T1" fmla="*/ 0 h 24"/>
                      <a:gd name="T2" fmla="*/ 0 w 34"/>
                      <a:gd name="T3" fmla="*/ 1 h 24"/>
                      <a:gd name="T4" fmla="*/ 1 w 34"/>
                      <a:gd name="T5" fmla="*/ 0 h 24"/>
                      <a:gd name="T6" fmla="*/ 1 w 34"/>
                      <a:gd name="T7" fmla="*/ 0 h 24"/>
                      <a:gd name="T8" fmla="*/ 0 w 34"/>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24">
                        <a:moveTo>
                          <a:pt x="0" y="13"/>
                        </a:moveTo>
                        <a:lnTo>
                          <a:pt x="7" y="24"/>
                        </a:lnTo>
                        <a:lnTo>
                          <a:pt x="34" y="6"/>
                        </a:lnTo>
                        <a:lnTo>
                          <a:pt x="31" y="0"/>
                        </a:lnTo>
                        <a:lnTo>
                          <a:pt x="0" y="13"/>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31" name="Group 36"/>
                <p:cNvGrpSpPr/>
                <p:nvPr/>
              </p:nvGrpSpPr>
              <p:grpSpPr bwMode="auto">
                <a:xfrm>
                  <a:off x="1041" y="1846"/>
                  <a:ext cx="73" cy="53"/>
                  <a:chOff x="1041" y="1846"/>
                  <a:chExt cx="73" cy="53"/>
                </a:xfrm>
              </p:grpSpPr>
              <p:sp>
                <p:nvSpPr>
                  <p:cNvPr id="35" name="Freeform 37"/>
                  <p:cNvSpPr/>
                  <p:nvPr/>
                </p:nvSpPr>
                <p:spPr bwMode="auto">
                  <a:xfrm>
                    <a:off x="1041" y="1865"/>
                    <a:ext cx="37" cy="34"/>
                  </a:xfrm>
                  <a:custGeom>
                    <a:avLst/>
                    <a:gdLst>
                      <a:gd name="T0" fmla="*/ 0 w 111"/>
                      <a:gd name="T1" fmla="*/ 2 h 101"/>
                      <a:gd name="T2" fmla="*/ 3 w 111"/>
                      <a:gd name="T3" fmla="*/ 0 h 101"/>
                      <a:gd name="T4" fmla="*/ 4 w 111"/>
                      <a:gd name="T5" fmla="*/ 1 h 101"/>
                      <a:gd name="T6" fmla="*/ 4 w 111"/>
                      <a:gd name="T7" fmla="*/ 2 h 101"/>
                      <a:gd name="T8" fmla="*/ 4 w 111"/>
                      <a:gd name="T9" fmla="*/ 2 h 101"/>
                      <a:gd name="T10" fmla="*/ 4 w 111"/>
                      <a:gd name="T11" fmla="*/ 3 h 101"/>
                      <a:gd name="T12" fmla="*/ 3 w 111"/>
                      <a:gd name="T13" fmla="*/ 3 h 101"/>
                      <a:gd name="T14" fmla="*/ 3 w 111"/>
                      <a:gd name="T15" fmla="*/ 3 h 101"/>
                      <a:gd name="T16" fmla="*/ 2 w 111"/>
                      <a:gd name="T17" fmla="*/ 4 h 101"/>
                      <a:gd name="T18" fmla="*/ 2 w 111"/>
                      <a:gd name="T19" fmla="*/ 4 h 101"/>
                      <a:gd name="T20" fmla="*/ 1 w 111"/>
                      <a:gd name="T21" fmla="*/ 4 h 101"/>
                      <a:gd name="T22" fmla="*/ 1 w 111"/>
                      <a:gd name="T23" fmla="*/ 3 h 101"/>
                      <a:gd name="T24" fmla="*/ 1 w 111"/>
                      <a:gd name="T25" fmla="*/ 3 h 101"/>
                      <a:gd name="T26" fmla="*/ 1 w 111"/>
                      <a:gd name="T27" fmla="*/ 3 h 101"/>
                      <a:gd name="T28" fmla="*/ 0 w 111"/>
                      <a:gd name="T29" fmla="*/ 2 h 101"/>
                      <a:gd name="T30" fmla="*/ 0 w 111"/>
                      <a:gd name="T31" fmla="*/ 2 h 10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1" h="101">
                        <a:moveTo>
                          <a:pt x="0" y="52"/>
                        </a:moveTo>
                        <a:lnTo>
                          <a:pt x="91" y="0"/>
                        </a:lnTo>
                        <a:lnTo>
                          <a:pt x="106" y="26"/>
                        </a:lnTo>
                        <a:lnTo>
                          <a:pt x="111" y="45"/>
                        </a:lnTo>
                        <a:lnTo>
                          <a:pt x="110" y="64"/>
                        </a:lnTo>
                        <a:lnTo>
                          <a:pt x="102" y="76"/>
                        </a:lnTo>
                        <a:lnTo>
                          <a:pt x="90" y="86"/>
                        </a:lnTo>
                        <a:lnTo>
                          <a:pt x="72" y="93"/>
                        </a:lnTo>
                        <a:lnTo>
                          <a:pt x="61" y="100"/>
                        </a:lnTo>
                        <a:lnTo>
                          <a:pt x="50" y="101"/>
                        </a:lnTo>
                        <a:lnTo>
                          <a:pt x="35" y="99"/>
                        </a:lnTo>
                        <a:lnTo>
                          <a:pt x="25" y="92"/>
                        </a:lnTo>
                        <a:lnTo>
                          <a:pt x="18" y="84"/>
                        </a:lnTo>
                        <a:lnTo>
                          <a:pt x="14" y="76"/>
                        </a:lnTo>
                        <a:lnTo>
                          <a:pt x="6" y="61"/>
                        </a:lnTo>
                        <a:lnTo>
                          <a:pt x="0" y="52"/>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6" name="Oval 38"/>
                  <p:cNvSpPr>
                    <a:spLocks noChangeArrowheads="1"/>
                  </p:cNvSpPr>
                  <p:nvPr/>
                </p:nvSpPr>
                <p:spPr bwMode="auto">
                  <a:xfrm>
                    <a:off x="1057" y="1880"/>
                    <a:ext cx="7" cy="7"/>
                  </a:xfrm>
                  <a:prstGeom prst="ellipse">
                    <a:avLst/>
                  </a:prstGeom>
                  <a:solidFill>
                    <a:srgbClr val="000000"/>
                  </a:solidFill>
                  <a:ln w="4826">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7" name="Freeform 39"/>
                  <p:cNvSpPr/>
                  <p:nvPr/>
                </p:nvSpPr>
                <p:spPr bwMode="auto">
                  <a:xfrm>
                    <a:off x="1077" y="1846"/>
                    <a:ext cx="37" cy="33"/>
                  </a:xfrm>
                  <a:custGeom>
                    <a:avLst/>
                    <a:gdLst>
                      <a:gd name="T0" fmla="*/ 0 w 113"/>
                      <a:gd name="T1" fmla="*/ 2 h 100"/>
                      <a:gd name="T2" fmla="*/ 3 w 113"/>
                      <a:gd name="T3" fmla="*/ 0 h 100"/>
                      <a:gd name="T4" fmla="*/ 4 w 113"/>
                      <a:gd name="T5" fmla="*/ 1 h 100"/>
                      <a:gd name="T6" fmla="*/ 4 w 113"/>
                      <a:gd name="T7" fmla="*/ 2 h 100"/>
                      <a:gd name="T8" fmla="*/ 4 w 113"/>
                      <a:gd name="T9" fmla="*/ 2 h 100"/>
                      <a:gd name="T10" fmla="*/ 4 w 113"/>
                      <a:gd name="T11" fmla="*/ 3 h 100"/>
                      <a:gd name="T12" fmla="*/ 3 w 113"/>
                      <a:gd name="T13" fmla="*/ 3 h 100"/>
                      <a:gd name="T14" fmla="*/ 3 w 113"/>
                      <a:gd name="T15" fmla="*/ 3 h 100"/>
                      <a:gd name="T16" fmla="*/ 2 w 113"/>
                      <a:gd name="T17" fmla="*/ 4 h 100"/>
                      <a:gd name="T18" fmla="*/ 2 w 113"/>
                      <a:gd name="T19" fmla="*/ 4 h 100"/>
                      <a:gd name="T20" fmla="*/ 1 w 113"/>
                      <a:gd name="T21" fmla="*/ 4 h 100"/>
                      <a:gd name="T22" fmla="*/ 1 w 113"/>
                      <a:gd name="T23" fmla="*/ 3 h 100"/>
                      <a:gd name="T24" fmla="*/ 1 w 113"/>
                      <a:gd name="T25" fmla="*/ 3 h 100"/>
                      <a:gd name="T26" fmla="*/ 1 w 113"/>
                      <a:gd name="T27" fmla="*/ 3 h 100"/>
                      <a:gd name="T28" fmla="*/ 0 w 113"/>
                      <a:gd name="T29" fmla="*/ 2 h 100"/>
                      <a:gd name="T30" fmla="*/ 0 w 113"/>
                      <a:gd name="T31" fmla="*/ 2 h 1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3" h="100">
                        <a:moveTo>
                          <a:pt x="0" y="51"/>
                        </a:moveTo>
                        <a:lnTo>
                          <a:pt x="93" y="0"/>
                        </a:lnTo>
                        <a:lnTo>
                          <a:pt x="107" y="29"/>
                        </a:lnTo>
                        <a:lnTo>
                          <a:pt x="113" y="46"/>
                        </a:lnTo>
                        <a:lnTo>
                          <a:pt x="110" y="63"/>
                        </a:lnTo>
                        <a:lnTo>
                          <a:pt x="103" y="74"/>
                        </a:lnTo>
                        <a:lnTo>
                          <a:pt x="89" y="85"/>
                        </a:lnTo>
                        <a:lnTo>
                          <a:pt x="74" y="93"/>
                        </a:lnTo>
                        <a:lnTo>
                          <a:pt x="62" y="98"/>
                        </a:lnTo>
                        <a:lnTo>
                          <a:pt x="49" y="100"/>
                        </a:lnTo>
                        <a:lnTo>
                          <a:pt x="37" y="98"/>
                        </a:lnTo>
                        <a:lnTo>
                          <a:pt x="26" y="91"/>
                        </a:lnTo>
                        <a:lnTo>
                          <a:pt x="20" y="85"/>
                        </a:lnTo>
                        <a:lnTo>
                          <a:pt x="14" y="75"/>
                        </a:lnTo>
                        <a:lnTo>
                          <a:pt x="6" y="61"/>
                        </a:lnTo>
                        <a:lnTo>
                          <a:pt x="0" y="51"/>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8" name="Oval 40"/>
                  <p:cNvSpPr>
                    <a:spLocks noChangeArrowheads="1"/>
                  </p:cNvSpPr>
                  <p:nvPr/>
                </p:nvSpPr>
                <p:spPr bwMode="auto">
                  <a:xfrm>
                    <a:off x="1093" y="1861"/>
                    <a:ext cx="7" cy="6"/>
                  </a:xfrm>
                  <a:prstGeom prst="ellipse">
                    <a:avLst/>
                  </a:prstGeom>
                  <a:solidFill>
                    <a:srgbClr val="000000"/>
                  </a:solidFill>
                  <a:ln w="4826">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32" name="Freeform 41"/>
                <p:cNvSpPr/>
                <p:nvPr/>
              </p:nvSpPr>
              <p:spPr bwMode="auto">
                <a:xfrm>
                  <a:off x="1079" y="1901"/>
                  <a:ext cx="37" cy="30"/>
                </a:xfrm>
                <a:custGeom>
                  <a:avLst/>
                  <a:gdLst>
                    <a:gd name="T0" fmla="*/ 0 w 112"/>
                    <a:gd name="T1" fmla="*/ 2 h 90"/>
                    <a:gd name="T2" fmla="*/ 1 w 112"/>
                    <a:gd name="T3" fmla="*/ 2 h 90"/>
                    <a:gd name="T4" fmla="*/ 1 w 112"/>
                    <a:gd name="T5" fmla="*/ 2 h 90"/>
                    <a:gd name="T6" fmla="*/ 2 w 112"/>
                    <a:gd name="T7" fmla="*/ 1 h 90"/>
                    <a:gd name="T8" fmla="*/ 2 w 112"/>
                    <a:gd name="T9" fmla="*/ 1 h 90"/>
                    <a:gd name="T10" fmla="*/ 3 w 112"/>
                    <a:gd name="T11" fmla="*/ 1 h 90"/>
                    <a:gd name="T12" fmla="*/ 3 w 112"/>
                    <a:gd name="T13" fmla="*/ 0 h 90"/>
                    <a:gd name="T14" fmla="*/ 4 w 112"/>
                    <a:gd name="T15" fmla="*/ 0 h 90"/>
                    <a:gd name="T16" fmla="*/ 4 w 112"/>
                    <a:gd name="T17" fmla="*/ 1 h 90"/>
                    <a:gd name="T18" fmla="*/ 4 w 112"/>
                    <a:gd name="T19" fmla="*/ 1 h 90"/>
                    <a:gd name="T20" fmla="*/ 4 w 112"/>
                    <a:gd name="T21" fmla="*/ 2 h 90"/>
                    <a:gd name="T22" fmla="*/ 4 w 112"/>
                    <a:gd name="T23" fmla="*/ 2 h 90"/>
                    <a:gd name="T24" fmla="*/ 4 w 112"/>
                    <a:gd name="T25" fmla="*/ 3 h 90"/>
                    <a:gd name="T26" fmla="*/ 3 w 112"/>
                    <a:gd name="T27" fmla="*/ 3 h 90"/>
                    <a:gd name="T28" fmla="*/ 3 w 112"/>
                    <a:gd name="T29" fmla="*/ 3 h 90"/>
                    <a:gd name="T30" fmla="*/ 2 w 112"/>
                    <a:gd name="T31" fmla="*/ 3 h 90"/>
                    <a:gd name="T32" fmla="*/ 2 w 112"/>
                    <a:gd name="T33" fmla="*/ 3 h 90"/>
                    <a:gd name="T34" fmla="*/ 1 w 112"/>
                    <a:gd name="T35" fmla="*/ 3 h 90"/>
                    <a:gd name="T36" fmla="*/ 1 w 112"/>
                    <a:gd name="T37" fmla="*/ 3 h 90"/>
                    <a:gd name="T38" fmla="*/ 1 w 112"/>
                    <a:gd name="T39" fmla="*/ 3 h 90"/>
                    <a:gd name="T40" fmla="*/ 0 w 112"/>
                    <a:gd name="T41" fmla="*/ 2 h 90"/>
                    <a:gd name="T42" fmla="*/ 0 w 112"/>
                    <a:gd name="T43" fmla="*/ 2 h 9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2" h="90">
                      <a:moveTo>
                        <a:pt x="0" y="47"/>
                      </a:moveTo>
                      <a:lnTo>
                        <a:pt x="18" y="47"/>
                      </a:lnTo>
                      <a:lnTo>
                        <a:pt x="33" y="44"/>
                      </a:lnTo>
                      <a:lnTo>
                        <a:pt x="51" y="39"/>
                      </a:lnTo>
                      <a:lnTo>
                        <a:pt x="67" y="34"/>
                      </a:lnTo>
                      <a:lnTo>
                        <a:pt x="84" y="22"/>
                      </a:lnTo>
                      <a:lnTo>
                        <a:pt x="95" y="12"/>
                      </a:lnTo>
                      <a:lnTo>
                        <a:pt x="105" y="0"/>
                      </a:lnTo>
                      <a:lnTo>
                        <a:pt x="111" y="25"/>
                      </a:lnTo>
                      <a:lnTo>
                        <a:pt x="112" y="34"/>
                      </a:lnTo>
                      <a:lnTo>
                        <a:pt x="112" y="52"/>
                      </a:lnTo>
                      <a:lnTo>
                        <a:pt x="108" y="64"/>
                      </a:lnTo>
                      <a:lnTo>
                        <a:pt x="100" y="77"/>
                      </a:lnTo>
                      <a:lnTo>
                        <a:pt x="89" y="85"/>
                      </a:lnTo>
                      <a:lnTo>
                        <a:pt x="77" y="89"/>
                      </a:lnTo>
                      <a:lnTo>
                        <a:pt x="63" y="90"/>
                      </a:lnTo>
                      <a:lnTo>
                        <a:pt x="50" y="89"/>
                      </a:lnTo>
                      <a:lnTo>
                        <a:pt x="38" y="83"/>
                      </a:lnTo>
                      <a:lnTo>
                        <a:pt x="32" y="81"/>
                      </a:lnTo>
                      <a:lnTo>
                        <a:pt x="20" y="73"/>
                      </a:lnTo>
                      <a:lnTo>
                        <a:pt x="12" y="58"/>
                      </a:lnTo>
                      <a:lnTo>
                        <a:pt x="0" y="47"/>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3" name="Freeform 42"/>
                <p:cNvSpPr/>
                <p:nvPr/>
              </p:nvSpPr>
              <p:spPr bwMode="auto">
                <a:xfrm>
                  <a:off x="1082" y="1891"/>
                  <a:ext cx="19" cy="10"/>
                </a:xfrm>
                <a:custGeom>
                  <a:avLst/>
                  <a:gdLst>
                    <a:gd name="T0" fmla="*/ 0 w 58"/>
                    <a:gd name="T1" fmla="*/ 1 h 32"/>
                    <a:gd name="T2" fmla="*/ 1 w 58"/>
                    <a:gd name="T3" fmla="*/ 1 h 32"/>
                    <a:gd name="T4" fmla="*/ 1 w 58"/>
                    <a:gd name="T5" fmla="*/ 1 h 32"/>
                    <a:gd name="T6" fmla="*/ 1 w 58"/>
                    <a:gd name="T7" fmla="*/ 1 h 32"/>
                    <a:gd name="T8" fmla="*/ 2 w 58"/>
                    <a:gd name="T9" fmla="*/ 1 h 32"/>
                    <a:gd name="T10" fmla="*/ 2 w 58"/>
                    <a:gd name="T11" fmla="*/ 0 h 32"/>
                    <a:gd name="T12" fmla="*/ 2 w 58"/>
                    <a:gd name="T13" fmla="*/ 0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8" h="32">
                      <a:moveTo>
                        <a:pt x="0" y="32"/>
                      </a:moveTo>
                      <a:lnTo>
                        <a:pt x="18" y="31"/>
                      </a:lnTo>
                      <a:lnTo>
                        <a:pt x="25" y="28"/>
                      </a:lnTo>
                      <a:lnTo>
                        <a:pt x="34" y="25"/>
                      </a:lnTo>
                      <a:lnTo>
                        <a:pt x="44" y="19"/>
                      </a:lnTo>
                      <a:lnTo>
                        <a:pt x="50" y="10"/>
                      </a:lnTo>
                      <a:lnTo>
                        <a:pt x="58" y="0"/>
                      </a:lnTo>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4" name="Freeform 43"/>
                <p:cNvSpPr/>
                <p:nvPr/>
              </p:nvSpPr>
              <p:spPr bwMode="auto">
                <a:xfrm>
                  <a:off x="1014" y="1795"/>
                  <a:ext cx="103" cy="95"/>
                </a:xfrm>
                <a:custGeom>
                  <a:avLst/>
                  <a:gdLst>
                    <a:gd name="T0" fmla="*/ 2 w 311"/>
                    <a:gd name="T1" fmla="*/ 11 h 286"/>
                    <a:gd name="T2" fmla="*/ 2 w 311"/>
                    <a:gd name="T3" fmla="*/ 10 h 286"/>
                    <a:gd name="T4" fmla="*/ 3 w 311"/>
                    <a:gd name="T5" fmla="*/ 10 h 286"/>
                    <a:gd name="T6" fmla="*/ 3 w 311"/>
                    <a:gd name="T7" fmla="*/ 9 h 286"/>
                    <a:gd name="T8" fmla="*/ 2 w 311"/>
                    <a:gd name="T9" fmla="*/ 7 h 286"/>
                    <a:gd name="T10" fmla="*/ 2 w 311"/>
                    <a:gd name="T11" fmla="*/ 6 h 286"/>
                    <a:gd name="T12" fmla="*/ 3 w 311"/>
                    <a:gd name="T13" fmla="*/ 6 h 286"/>
                    <a:gd name="T14" fmla="*/ 5 w 311"/>
                    <a:gd name="T15" fmla="*/ 6 h 286"/>
                    <a:gd name="T16" fmla="*/ 6 w 311"/>
                    <a:gd name="T17" fmla="*/ 5 h 286"/>
                    <a:gd name="T18" fmla="*/ 7 w 311"/>
                    <a:gd name="T19" fmla="*/ 4 h 286"/>
                    <a:gd name="T20" fmla="*/ 8 w 311"/>
                    <a:gd name="T21" fmla="*/ 5 h 286"/>
                    <a:gd name="T22" fmla="*/ 10 w 311"/>
                    <a:gd name="T23" fmla="*/ 4 h 286"/>
                    <a:gd name="T24" fmla="*/ 10 w 311"/>
                    <a:gd name="T25" fmla="*/ 5 h 286"/>
                    <a:gd name="T26" fmla="*/ 10 w 311"/>
                    <a:gd name="T27" fmla="*/ 5 h 286"/>
                    <a:gd name="T28" fmla="*/ 11 w 311"/>
                    <a:gd name="T29" fmla="*/ 6 h 286"/>
                    <a:gd name="T30" fmla="*/ 11 w 311"/>
                    <a:gd name="T31" fmla="*/ 6 h 286"/>
                    <a:gd name="T32" fmla="*/ 11 w 311"/>
                    <a:gd name="T33" fmla="*/ 5 h 286"/>
                    <a:gd name="T34" fmla="*/ 11 w 311"/>
                    <a:gd name="T35" fmla="*/ 4 h 286"/>
                    <a:gd name="T36" fmla="*/ 11 w 311"/>
                    <a:gd name="T37" fmla="*/ 3 h 286"/>
                    <a:gd name="T38" fmla="*/ 10 w 311"/>
                    <a:gd name="T39" fmla="*/ 2 h 286"/>
                    <a:gd name="T40" fmla="*/ 10 w 311"/>
                    <a:gd name="T41" fmla="*/ 1 h 286"/>
                    <a:gd name="T42" fmla="*/ 10 w 311"/>
                    <a:gd name="T43" fmla="*/ 1 h 286"/>
                    <a:gd name="T44" fmla="*/ 10 w 311"/>
                    <a:gd name="T45" fmla="*/ 1 h 286"/>
                    <a:gd name="T46" fmla="*/ 9 w 311"/>
                    <a:gd name="T47" fmla="*/ 1 h 286"/>
                    <a:gd name="T48" fmla="*/ 8 w 311"/>
                    <a:gd name="T49" fmla="*/ 1 h 286"/>
                    <a:gd name="T50" fmla="*/ 8 w 311"/>
                    <a:gd name="T51" fmla="*/ 0 h 286"/>
                    <a:gd name="T52" fmla="*/ 7 w 311"/>
                    <a:gd name="T53" fmla="*/ 0 h 286"/>
                    <a:gd name="T54" fmla="*/ 7 w 311"/>
                    <a:gd name="T55" fmla="*/ 1 h 286"/>
                    <a:gd name="T56" fmla="*/ 6 w 311"/>
                    <a:gd name="T57" fmla="*/ 1 h 286"/>
                    <a:gd name="T58" fmla="*/ 5 w 311"/>
                    <a:gd name="T59" fmla="*/ 1 h 286"/>
                    <a:gd name="T60" fmla="*/ 4 w 311"/>
                    <a:gd name="T61" fmla="*/ 1 h 286"/>
                    <a:gd name="T62" fmla="*/ 3 w 311"/>
                    <a:gd name="T63" fmla="*/ 2 h 286"/>
                    <a:gd name="T64" fmla="*/ 2 w 311"/>
                    <a:gd name="T65" fmla="*/ 3 h 286"/>
                    <a:gd name="T66" fmla="*/ 2 w 311"/>
                    <a:gd name="T67" fmla="*/ 3 h 286"/>
                    <a:gd name="T68" fmla="*/ 1 w 311"/>
                    <a:gd name="T69" fmla="*/ 3 h 286"/>
                    <a:gd name="T70" fmla="*/ 1 w 311"/>
                    <a:gd name="T71" fmla="*/ 4 h 286"/>
                    <a:gd name="T72" fmla="*/ 0 w 311"/>
                    <a:gd name="T73" fmla="*/ 5 h 286"/>
                    <a:gd name="T74" fmla="*/ 0 w 311"/>
                    <a:gd name="T75" fmla="*/ 5 h 286"/>
                    <a:gd name="T76" fmla="*/ 0 w 311"/>
                    <a:gd name="T77" fmla="*/ 6 h 286"/>
                    <a:gd name="T78" fmla="*/ 0 w 311"/>
                    <a:gd name="T79" fmla="*/ 7 h 286"/>
                    <a:gd name="T80" fmla="*/ 0 w 311"/>
                    <a:gd name="T81" fmla="*/ 9 h 286"/>
                    <a:gd name="T82" fmla="*/ 2 w 311"/>
                    <a:gd name="T83" fmla="*/ 11 h 2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11" h="286">
                      <a:moveTo>
                        <a:pt x="53" y="286"/>
                      </a:moveTo>
                      <a:lnTo>
                        <a:pt x="66" y="280"/>
                      </a:lnTo>
                      <a:lnTo>
                        <a:pt x="69" y="262"/>
                      </a:lnTo>
                      <a:lnTo>
                        <a:pt x="71" y="236"/>
                      </a:lnTo>
                      <a:lnTo>
                        <a:pt x="59" y="186"/>
                      </a:lnTo>
                      <a:lnTo>
                        <a:pt x="52" y="156"/>
                      </a:lnTo>
                      <a:lnTo>
                        <a:pt x="90" y="157"/>
                      </a:lnTo>
                      <a:lnTo>
                        <a:pt x="141" y="155"/>
                      </a:lnTo>
                      <a:lnTo>
                        <a:pt x="157" y="139"/>
                      </a:lnTo>
                      <a:lnTo>
                        <a:pt x="183" y="120"/>
                      </a:lnTo>
                      <a:lnTo>
                        <a:pt x="224" y="124"/>
                      </a:lnTo>
                      <a:lnTo>
                        <a:pt x="263" y="103"/>
                      </a:lnTo>
                      <a:lnTo>
                        <a:pt x="268" y="125"/>
                      </a:lnTo>
                      <a:lnTo>
                        <a:pt x="284" y="134"/>
                      </a:lnTo>
                      <a:lnTo>
                        <a:pt x="302" y="162"/>
                      </a:lnTo>
                      <a:lnTo>
                        <a:pt x="311" y="156"/>
                      </a:lnTo>
                      <a:lnTo>
                        <a:pt x="311" y="137"/>
                      </a:lnTo>
                      <a:lnTo>
                        <a:pt x="307" y="108"/>
                      </a:lnTo>
                      <a:lnTo>
                        <a:pt x="299" y="83"/>
                      </a:lnTo>
                      <a:lnTo>
                        <a:pt x="283" y="65"/>
                      </a:lnTo>
                      <a:lnTo>
                        <a:pt x="285" y="34"/>
                      </a:lnTo>
                      <a:lnTo>
                        <a:pt x="285" y="16"/>
                      </a:lnTo>
                      <a:lnTo>
                        <a:pt x="264" y="20"/>
                      </a:lnTo>
                      <a:lnTo>
                        <a:pt x="241" y="20"/>
                      </a:lnTo>
                      <a:lnTo>
                        <a:pt x="228" y="14"/>
                      </a:lnTo>
                      <a:lnTo>
                        <a:pt x="212" y="0"/>
                      </a:lnTo>
                      <a:lnTo>
                        <a:pt x="197" y="13"/>
                      </a:lnTo>
                      <a:lnTo>
                        <a:pt x="184" y="20"/>
                      </a:lnTo>
                      <a:lnTo>
                        <a:pt x="158" y="22"/>
                      </a:lnTo>
                      <a:lnTo>
                        <a:pt x="134" y="27"/>
                      </a:lnTo>
                      <a:lnTo>
                        <a:pt x="107" y="36"/>
                      </a:lnTo>
                      <a:lnTo>
                        <a:pt x="85" y="50"/>
                      </a:lnTo>
                      <a:lnTo>
                        <a:pt x="59" y="74"/>
                      </a:lnTo>
                      <a:lnTo>
                        <a:pt x="42" y="79"/>
                      </a:lnTo>
                      <a:lnTo>
                        <a:pt x="28" y="92"/>
                      </a:lnTo>
                      <a:lnTo>
                        <a:pt x="16" y="105"/>
                      </a:lnTo>
                      <a:lnTo>
                        <a:pt x="10" y="124"/>
                      </a:lnTo>
                      <a:lnTo>
                        <a:pt x="2" y="145"/>
                      </a:lnTo>
                      <a:lnTo>
                        <a:pt x="0" y="163"/>
                      </a:lnTo>
                      <a:lnTo>
                        <a:pt x="0" y="203"/>
                      </a:lnTo>
                      <a:lnTo>
                        <a:pt x="10" y="244"/>
                      </a:lnTo>
                      <a:lnTo>
                        <a:pt x="53" y="286"/>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27" name="Freeform 44"/>
              <p:cNvSpPr/>
              <p:nvPr/>
            </p:nvSpPr>
            <p:spPr bwMode="auto">
              <a:xfrm>
                <a:off x="1112" y="1950"/>
                <a:ext cx="102" cy="258"/>
              </a:xfrm>
              <a:custGeom>
                <a:avLst/>
                <a:gdLst>
                  <a:gd name="T0" fmla="*/ 1 w 307"/>
                  <a:gd name="T1" fmla="*/ 0 h 774"/>
                  <a:gd name="T2" fmla="*/ 1 w 307"/>
                  <a:gd name="T3" fmla="*/ 0 h 774"/>
                  <a:gd name="T4" fmla="*/ 3 w 307"/>
                  <a:gd name="T5" fmla="*/ 1 h 774"/>
                  <a:gd name="T6" fmla="*/ 3 w 307"/>
                  <a:gd name="T7" fmla="*/ 3 h 774"/>
                  <a:gd name="T8" fmla="*/ 4 w 307"/>
                  <a:gd name="T9" fmla="*/ 4 h 774"/>
                  <a:gd name="T10" fmla="*/ 5 w 307"/>
                  <a:gd name="T11" fmla="*/ 6 h 774"/>
                  <a:gd name="T12" fmla="*/ 7 w 307"/>
                  <a:gd name="T13" fmla="*/ 8 h 774"/>
                  <a:gd name="T14" fmla="*/ 8 w 307"/>
                  <a:gd name="T15" fmla="*/ 10 h 774"/>
                  <a:gd name="T16" fmla="*/ 9 w 307"/>
                  <a:gd name="T17" fmla="*/ 13 h 774"/>
                  <a:gd name="T18" fmla="*/ 10 w 307"/>
                  <a:gd name="T19" fmla="*/ 16 h 774"/>
                  <a:gd name="T20" fmla="*/ 11 w 307"/>
                  <a:gd name="T21" fmla="*/ 21 h 774"/>
                  <a:gd name="T22" fmla="*/ 11 w 307"/>
                  <a:gd name="T23" fmla="*/ 25 h 774"/>
                  <a:gd name="T24" fmla="*/ 10 w 307"/>
                  <a:gd name="T25" fmla="*/ 29 h 774"/>
                  <a:gd name="T26" fmla="*/ 7 w 307"/>
                  <a:gd name="T27" fmla="*/ 25 h 774"/>
                  <a:gd name="T28" fmla="*/ 6 w 307"/>
                  <a:gd name="T29" fmla="*/ 20 h 774"/>
                  <a:gd name="T30" fmla="*/ 6 w 307"/>
                  <a:gd name="T31" fmla="*/ 17 h 774"/>
                  <a:gd name="T32" fmla="*/ 5 w 307"/>
                  <a:gd name="T33" fmla="*/ 14 h 774"/>
                  <a:gd name="T34" fmla="*/ 4 w 307"/>
                  <a:gd name="T35" fmla="*/ 11 h 774"/>
                  <a:gd name="T36" fmla="*/ 3 w 307"/>
                  <a:gd name="T37" fmla="*/ 8 h 774"/>
                  <a:gd name="T38" fmla="*/ 2 w 307"/>
                  <a:gd name="T39" fmla="*/ 6 h 774"/>
                  <a:gd name="T40" fmla="*/ 1 w 307"/>
                  <a:gd name="T41" fmla="*/ 3 h 774"/>
                  <a:gd name="T42" fmla="*/ 0 w 307"/>
                  <a:gd name="T43" fmla="*/ 2 h 774"/>
                  <a:gd name="T44" fmla="*/ 1 w 307"/>
                  <a:gd name="T45" fmla="*/ 0 h 7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07" h="774">
                    <a:moveTo>
                      <a:pt x="15" y="6"/>
                    </a:moveTo>
                    <a:lnTo>
                      <a:pt x="34" y="0"/>
                    </a:lnTo>
                    <a:lnTo>
                      <a:pt x="75" y="27"/>
                    </a:lnTo>
                    <a:lnTo>
                      <a:pt x="75" y="72"/>
                    </a:lnTo>
                    <a:lnTo>
                      <a:pt x="111" y="116"/>
                    </a:lnTo>
                    <a:lnTo>
                      <a:pt x="145" y="162"/>
                    </a:lnTo>
                    <a:lnTo>
                      <a:pt x="182" y="223"/>
                    </a:lnTo>
                    <a:lnTo>
                      <a:pt x="210" y="280"/>
                    </a:lnTo>
                    <a:lnTo>
                      <a:pt x="239" y="362"/>
                    </a:lnTo>
                    <a:lnTo>
                      <a:pt x="264" y="434"/>
                    </a:lnTo>
                    <a:lnTo>
                      <a:pt x="294" y="578"/>
                    </a:lnTo>
                    <a:lnTo>
                      <a:pt x="307" y="667"/>
                    </a:lnTo>
                    <a:lnTo>
                      <a:pt x="268" y="774"/>
                    </a:lnTo>
                    <a:lnTo>
                      <a:pt x="191" y="688"/>
                    </a:lnTo>
                    <a:lnTo>
                      <a:pt x="170" y="543"/>
                    </a:lnTo>
                    <a:lnTo>
                      <a:pt x="153" y="455"/>
                    </a:lnTo>
                    <a:lnTo>
                      <a:pt x="130" y="371"/>
                    </a:lnTo>
                    <a:lnTo>
                      <a:pt x="104" y="310"/>
                    </a:lnTo>
                    <a:lnTo>
                      <a:pt x="69" y="222"/>
                    </a:lnTo>
                    <a:lnTo>
                      <a:pt x="49" y="158"/>
                    </a:lnTo>
                    <a:lnTo>
                      <a:pt x="30" y="85"/>
                    </a:lnTo>
                    <a:lnTo>
                      <a:pt x="0" y="67"/>
                    </a:lnTo>
                    <a:lnTo>
                      <a:pt x="15" y="6"/>
                    </a:lnTo>
                    <a:close/>
                  </a:path>
                </a:pathLst>
              </a:custGeom>
              <a:solidFill>
                <a:srgbClr val="000000"/>
              </a:solidFill>
              <a:ln w="4826">
                <a:solidFill>
                  <a:srgbClr val="FFFFFF"/>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10" name="AutoShape 45"/>
            <p:cNvSpPr>
              <a:spLocks noChangeArrowheads="1"/>
            </p:cNvSpPr>
            <p:nvPr/>
          </p:nvSpPr>
          <p:spPr bwMode="auto">
            <a:xfrm rot="-1744042">
              <a:off x="5580" y="4872"/>
              <a:ext cx="900" cy="624"/>
            </a:xfrm>
            <a:custGeom>
              <a:avLst/>
              <a:gdLst>
                <a:gd name="T0" fmla="*/ 1 w 21600"/>
                <a:gd name="T1" fmla="*/ 0 h 21600"/>
                <a:gd name="T2" fmla="*/ 0 w 21600"/>
                <a:gd name="T3" fmla="*/ 0 h 21600"/>
                <a:gd name="T4" fmla="*/ 1 w 21600"/>
                <a:gd name="T5" fmla="*/ 1 h 21600"/>
                <a:gd name="T6" fmla="*/ 2 w 21600"/>
                <a:gd name="T7" fmla="*/ 0 h 21600"/>
                <a:gd name="T8" fmla="*/ 17694720 60000 65536"/>
                <a:gd name="T9" fmla="*/ 11796480 60000 65536"/>
                <a:gd name="T10" fmla="*/ 5898240 60000 65536"/>
                <a:gd name="T11" fmla="*/ 0 60000 65536"/>
                <a:gd name="T12" fmla="*/ 3384 w 21600"/>
                <a:gd name="T13" fmla="*/ 5400 h 21600"/>
                <a:gd name="T14" fmla="*/ 18912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FFFF"/>
            </a:solidFill>
            <a:ln w="9525">
              <a:solidFill>
                <a:srgbClr val="000000"/>
              </a:solidFill>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 name="AutoShape 46"/>
            <p:cNvSpPr>
              <a:spLocks noChangeArrowheads="1"/>
            </p:cNvSpPr>
            <p:nvPr/>
          </p:nvSpPr>
          <p:spPr bwMode="auto">
            <a:xfrm rot="-1744042">
              <a:off x="3960" y="5964"/>
              <a:ext cx="900" cy="624"/>
            </a:xfrm>
            <a:custGeom>
              <a:avLst/>
              <a:gdLst>
                <a:gd name="T0" fmla="*/ 1 w 21600"/>
                <a:gd name="T1" fmla="*/ 0 h 21600"/>
                <a:gd name="T2" fmla="*/ 0 w 21600"/>
                <a:gd name="T3" fmla="*/ 0 h 21600"/>
                <a:gd name="T4" fmla="*/ 1 w 21600"/>
                <a:gd name="T5" fmla="*/ 1 h 21600"/>
                <a:gd name="T6" fmla="*/ 2 w 21600"/>
                <a:gd name="T7" fmla="*/ 0 h 21600"/>
                <a:gd name="T8" fmla="*/ 17694720 60000 65536"/>
                <a:gd name="T9" fmla="*/ 11796480 60000 65536"/>
                <a:gd name="T10" fmla="*/ 5898240 60000 65536"/>
                <a:gd name="T11" fmla="*/ 0 60000 65536"/>
                <a:gd name="T12" fmla="*/ 3384 w 21600"/>
                <a:gd name="T13" fmla="*/ 5400 h 21600"/>
                <a:gd name="T14" fmla="*/ 18912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FFFF"/>
            </a:solidFill>
            <a:ln w="9525">
              <a:solidFill>
                <a:srgbClr val="000000"/>
              </a:solidFill>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 name="AutoShape 47"/>
            <p:cNvSpPr>
              <a:spLocks noChangeArrowheads="1"/>
            </p:cNvSpPr>
            <p:nvPr/>
          </p:nvSpPr>
          <p:spPr bwMode="auto">
            <a:xfrm rot="3443670">
              <a:off x="4182" y="4422"/>
              <a:ext cx="900" cy="624"/>
            </a:xfrm>
            <a:custGeom>
              <a:avLst/>
              <a:gdLst>
                <a:gd name="T0" fmla="*/ 1 w 21600"/>
                <a:gd name="T1" fmla="*/ 0 h 21600"/>
                <a:gd name="T2" fmla="*/ 0 w 21600"/>
                <a:gd name="T3" fmla="*/ 0 h 21600"/>
                <a:gd name="T4" fmla="*/ 1 w 21600"/>
                <a:gd name="T5" fmla="*/ 1 h 21600"/>
                <a:gd name="T6" fmla="*/ 2 w 21600"/>
                <a:gd name="T7" fmla="*/ 0 h 21600"/>
                <a:gd name="T8" fmla="*/ 17694720 60000 65536"/>
                <a:gd name="T9" fmla="*/ 11796480 60000 65536"/>
                <a:gd name="T10" fmla="*/ 5898240 60000 65536"/>
                <a:gd name="T11" fmla="*/ 0 60000 65536"/>
                <a:gd name="T12" fmla="*/ 3384 w 21600"/>
                <a:gd name="T13" fmla="*/ 5400 h 21600"/>
                <a:gd name="T14" fmla="*/ 18912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FFFF"/>
            </a:solidFill>
            <a:ln w="9525">
              <a:solidFill>
                <a:srgbClr val="000000"/>
              </a:solidFill>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4" name="AutoShape 48"/>
            <p:cNvSpPr>
              <a:spLocks noChangeArrowheads="1"/>
            </p:cNvSpPr>
            <p:nvPr/>
          </p:nvSpPr>
          <p:spPr bwMode="auto">
            <a:xfrm rot="3443670">
              <a:off x="5262" y="6258"/>
              <a:ext cx="900" cy="624"/>
            </a:xfrm>
            <a:custGeom>
              <a:avLst/>
              <a:gdLst>
                <a:gd name="T0" fmla="*/ 1 w 21600"/>
                <a:gd name="T1" fmla="*/ 0 h 21600"/>
                <a:gd name="T2" fmla="*/ 0 w 21600"/>
                <a:gd name="T3" fmla="*/ 0 h 21600"/>
                <a:gd name="T4" fmla="*/ 1 w 21600"/>
                <a:gd name="T5" fmla="*/ 1 h 21600"/>
                <a:gd name="T6" fmla="*/ 2 w 21600"/>
                <a:gd name="T7" fmla="*/ 0 h 21600"/>
                <a:gd name="T8" fmla="*/ 17694720 60000 65536"/>
                <a:gd name="T9" fmla="*/ 11796480 60000 65536"/>
                <a:gd name="T10" fmla="*/ 5898240 60000 65536"/>
                <a:gd name="T11" fmla="*/ 0 60000 65536"/>
                <a:gd name="T12" fmla="*/ 3384 w 21600"/>
                <a:gd name="T13" fmla="*/ 5400 h 21600"/>
                <a:gd name="T14" fmla="*/ 18912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FFFF"/>
            </a:solidFill>
            <a:ln w="9525">
              <a:solidFill>
                <a:srgbClr val="000000"/>
              </a:solidFill>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6" name="Text Box 49"/>
            <p:cNvSpPr txBox="1">
              <a:spLocks noChangeArrowheads="1"/>
            </p:cNvSpPr>
            <p:nvPr/>
          </p:nvSpPr>
          <p:spPr bwMode="auto">
            <a:xfrm>
              <a:off x="6480" y="4440"/>
              <a:ext cx="126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just" defTabSz="914400" eaLnBrk="0" fontAlgn="auto" latinLnBrk="0" hangingPunct="0">
                <a:lnSpc>
                  <a:spcPct val="100000"/>
                </a:lnSpc>
                <a:spcBef>
                  <a:spcPts val="0"/>
                </a:spcBef>
                <a:spcAft>
                  <a:spcPts val="0"/>
                </a:spcAft>
                <a:buClrTx/>
                <a:buSzTx/>
                <a:buFontTx/>
                <a:buNone/>
                <a:defRPr/>
              </a:pPr>
              <a:r>
                <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牵引机制</a:t>
              </a:r>
              <a:endPar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7" name="Text Box 50"/>
            <p:cNvSpPr txBox="1">
              <a:spLocks noChangeArrowheads="1"/>
            </p:cNvSpPr>
            <p:nvPr/>
          </p:nvSpPr>
          <p:spPr bwMode="auto">
            <a:xfrm>
              <a:off x="2700" y="6276"/>
              <a:ext cx="126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just" defTabSz="914400" eaLnBrk="0" fontAlgn="auto" latinLnBrk="0" hangingPunct="0">
                <a:lnSpc>
                  <a:spcPct val="100000"/>
                </a:lnSpc>
                <a:spcBef>
                  <a:spcPts val="0"/>
                </a:spcBef>
                <a:spcAft>
                  <a:spcPts val="0"/>
                </a:spcAft>
                <a:buClrTx/>
                <a:buSzTx/>
                <a:buFontTx/>
                <a:buNone/>
                <a:defRPr/>
              </a:pPr>
              <a:r>
                <a:rPr kumimoji="0" lang="zh-CN" altLang="en-US" sz="2000" b="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rPr>
                <a:t>激励机制</a:t>
              </a:r>
              <a:endParaRPr kumimoji="0" lang="zh-CN" altLang="en-US" sz="2000" b="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8" name="Text Box 51"/>
            <p:cNvSpPr txBox="1">
              <a:spLocks noChangeArrowheads="1"/>
            </p:cNvSpPr>
            <p:nvPr/>
          </p:nvSpPr>
          <p:spPr bwMode="auto">
            <a:xfrm>
              <a:off x="6120" y="6744"/>
              <a:ext cx="1545"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00" rIns="540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just" defTabSz="914400" eaLnBrk="0" fontAlgn="auto" latinLnBrk="0" hangingPunct="0">
                <a:lnSpc>
                  <a:spcPct val="100000"/>
                </a:lnSpc>
                <a:spcBef>
                  <a:spcPts val="0"/>
                </a:spcBef>
                <a:spcAft>
                  <a:spcPts val="0"/>
                </a:spcAft>
                <a:buClrTx/>
                <a:buSzTx/>
                <a:buFontTx/>
                <a:buNone/>
                <a:defRPr/>
              </a:pPr>
              <a:r>
                <a:rPr kumimoji="0" lang="zh-CN" altLang="en-US" sz="2000" b="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rPr>
                <a:t>竞争淘汰机制</a:t>
              </a:r>
              <a:endParaRPr kumimoji="0" lang="zh-CN" altLang="en-US" sz="2000" b="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9" name="Text Box 52"/>
            <p:cNvSpPr txBox="1">
              <a:spLocks noChangeArrowheads="1"/>
            </p:cNvSpPr>
            <p:nvPr/>
          </p:nvSpPr>
          <p:spPr bwMode="auto">
            <a:xfrm>
              <a:off x="3060" y="4248"/>
              <a:ext cx="126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algn="just" defTabSz="914400" eaLnBrk="0" fontAlgn="auto" latinLnBrk="0" hangingPunct="0">
                <a:lnSpc>
                  <a:spcPct val="100000"/>
                </a:lnSpc>
                <a:spcBef>
                  <a:spcPts val="0"/>
                </a:spcBef>
                <a:spcAft>
                  <a:spcPts val="0"/>
                </a:spcAft>
                <a:buClrTx/>
                <a:buSzTx/>
                <a:buFontTx/>
                <a:buNone/>
                <a:defRPr/>
              </a:pPr>
              <a:r>
                <a:rPr kumimoji="0" lang="zh-CN" altLang="en-US" sz="2000" b="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rPr>
                <a:t>约束机制</a:t>
              </a:r>
              <a:endParaRPr kumimoji="0" lang="zh-CN" altLang="en-US" sz="2000" b="0" i="0" u="none" strike="noStrike" kern="0" cap="none" spc="0" normalizeH="0" baseline="0" noProof="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ransition spd="med">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15" name="标题 4"/>
          <p:cNvSpPr>
            <a:spLocks noGrp="1"/>
          </p:cNvSpPr>
          <p:nvPr>
            <p:ph type="title"/>
          </p:nvPr>
        </p:nvSpPr>
        <p:spPr>
          <a:xfrm>
            <a:off x="403225" y="230188"/>
            <a:ext cx="5945188" cy="600075"/>
          </a:xfrm>
        </p:spPr>
        <p:txBody>
          <a:bodyPr/>
          <a:lstStyle/>
          <a:p>
            <a:pPr marL="571500" indent="-571500">
              <a:buFont typeface="+mj-ea"/>
              <a:buAutoNum type="ea1JpnChsDbPeriod" startAt="3"/>
            </a:pPr>
            <a:r>
              <a:rPr lang="zh-CN" altLang="en-US" sz="2800" dirty="0">
                <a:latin typeface="微软雅黑" panose="020B0503020204020204" pitchFamily="34" charset="-122"/>
                <a:ea typeface="微软雅黑" panose="020B0503020204020204" pitchFamily="34" charset="-122"/>
              </a:rPr>
              <a:t>人力资源管理</a:t>
            </a:r>
            <a:r>
              <a:rPr lang="zh-CN" altLang="en-US" sz="2800" dirty="0" smtClean="0">
                <a:latin typeface="微软雅黑" panose="020B0503020204020204" pitchFamily="34" charset="-122"/>
                <a:ea typeface="微软雅黑" panose="020B0503020204020204" pitchFamily="34" charset="-122"/>
              </a:rPr>
              <a:t>的作用目标</a:t>
            </a:r>
            <a:endParaRPr lang="zh-CN" altLang="en-US" sz="2800" dirty="0">
              <a:latin typeface="微软雅黑" panose="020B0503020204020204" pitchFamily="34" charset="-122"/>
              <a:ea typeface="微软雅黑" panose="020B0503020204020204" pitchFamily="34" charset="-122"/>
            </a:endParaRPr>
          </a:p>
        </p:txBody>
      </p:sp>
      <p:sp>
        <p:nvSpPr>
          <p:cNvPr id="5" name="Rectangle 4"/>
          <p:cNvSpPr>
            <a:spLocks noChangeArrowheads="1"/>
          </p:cNvSpPr>
          <p:nvPr/>
        </p:nvSpPr>
        <p:spPr bwMode="auto">
          <a:xfrm>
            <a:off x="403225" y="1165225"/>
            <a:ext cx="8415338" cy="358775"/>
          </a:xfrm>
          <a:prstGeom prst="rect">
            <a:avLst/>
          </a:prstGeom>
          <a:noFill/>
          <a:ln>
            <a:noFill/>
          </a:ln>
        </p:spPr>
        <p:txBody>
          <a:bodyPr lIns="0" tIns="0" rIns="0" bIns="0" anchor="ctr"/>
          <a:lstStyle/>
          <a:p>
            <a:pPr algn="ctr" defTabSz="801370"/>
            <a:r>
              <a:rPr lang="zh-CN" altLang="en-US" sz="2400" dirty="0">
                <a:latin typeface="微软雅黑" panose="020B0503020204020204" pitchFamily="34" charset="-122"/>
                <a:ea typeface="微软雅黑" panose="020B0503020204020204" pitchFamily="34" charset="-122"/>
              </a:rPr>
              <a:t>业绩导向缺失的企业文化</a:t>
            </a:r>
            <a:endParaRPr lang="zh-CN" altLang="en-US" sz="2400" dirty="0">
              <a:latin typeface="微软雅黑" panose="020B0503020204020204" pitchFamily="34" charset="-122"/>
              <a:ea typeface="微软雅黑" panose="020B0503020204020204" pitchFamily="34" charset="-122"/>
            </a:endParaRPr>
          </a:p>
        </p:txBody>
      </p:sp>
      <p:grpSp>
        <p:nvGrpSpPr>
          <p:cNvPr id="59" name="组合 58"/>
          <p:cNvGrpSpPr/>
          <p:nvPr/>
        </p:nvGrpSpPr>
        <p:grpSpPr>
          <a:xfrm>
            <a:off x="396240" y="1783080"/>
            <a:ext cx="8310563" cy="4364691"/>
            <a:chOff x="0" y="1447800"/>
            <a:chExt cx="8310563" cy="4364691"/>
          </a:xfrm>
        </p:grpSpPr>
        <p:sp>
          <p:nvSpPr>
            <p:cNvPr id="60" name="Freeform 2"/>
            <p:cNvSpPr/>
            <p:nvPr/>
          </p:nvSpPr>
          <p:spPr bwMode="blackWhite">
            <a:xfrm>
              <a:off x="2671763" y="2209800"/>
              <a:ext cx="3189287" cy="925513"/>
            </a:xfrm>
            <a:custGeom>
              <a:avLst/>
              <a:gdLst>
                <a:gd name="T0" fmla="*/ 2147483647 w 1136"/>
                <a:gd name="T1" fmla="*/ 2147483647 h 340"/>
                <a:gd name="T2" fmla="*/ 2147483647 w 1136"/>
                <a:gd name="T3" fmla="*/ 2147483647 h 340"/>
                <a:gd name="T4" fmla="*/ 2147483647 w 1136"/>
                <a:gd name="T5" fmla="*/ 2147483647 h 340"/>
                <a:gd name="T6" fmla="*/ 2147483647 w 1136"/>
                <a:gd name="T7" fmla="*/ 2147483647 h 340"/>
                <a:gd name="T8" fmla="*/ 2147483647 w 1136"/>
                <a:gd name="T9" fmla="*/ 2147483647 h 340"/>
                <a:gd name="T10" fmla="*/ 2147483647 w 1136"/>
                <a:gd name="T11" fmla="*/ 2147483647 h 340"/>
                <a:gd name="T12" fmla="*/ 2147483647 w 1136"/>
                <a:gd name="T13" fmla="*/ 2147483647 h 340"/>
                <a:gd name="T14" fmla="*/ 2147483647 w 1136"/>
                <a:gd name="T15" fmla="*/ 2147483647 h 340"/>
                <a:gd name="T16" fmla="*/ 2147483647 w 1136"/>
                <a:gd name="T17" fmla="*/ 2147483647 h 340"/>
                <a:gd name="T18" fmla="*/ 2147483647 w 1136"/>
                <a:gd name="T19" fmla="*/ 2147483647 h 340"/>
                <a:gd name="T20" fmla="*/ 2147483647 w 1136"/>
                <a:gd name="T21" fmla="*/ 2147483647 h 340"/>
                <a:gd name="T22" fmla="*/ 2147483647 w 1136"/>
                <a:gd name="T23" fmla="*/ 2147483647 h 340"/>
                <a:gd name="T24" fmla="*/ 2147483647 w 1136"/>
                <a:gd name="T25" fmla="*/ 0 h 340"/>
                <a:gd name="T26" fmla="*/ 2147483647 w 1136"/>
                <a:gd name="T27" fmla="*/ 0 h 340"/>
                <a:gd name="T28" fmla="*/ 2147483647 w 1136"/>
                <a:gd name="T29" fmla="*/ 2147483647 h 340"/>
                <a:gd name="T30" fmla="*/ 2147483647 w 1136"/>
                <a:gd name="T31" fmla="*/ 2147483647 h 340"/>
                <a:gd name="T32" fmla="*/ 2147483647 w 1136"/>
                <a:gd name="T33" fmla="*/ 2147483647 h 340"/>
                <a:gd name="T34" fmla="*/ 2147483647 w 1136"/>
                <a:gd name="T35" fmla="*/ 2147483647 h 340"/>
                <a:gd name="T36" fmla="*/ 2147483647 w 1136"/>
                <a:gd name="T37" fmla="*/ 2147483647 h 340"/>
                <a:gd name="T38" fmla="*/ 2147483647 w 1136"/>
                <a:gd name="T39" fmla="*/ 2147483647 h 340"/>
                <a:gd name="T40" fmla="*/ 2147483647 w 1136"/>
                <a:gd name="T41" fmla="*/ 2147483647 h 340"/>
                <a:gd name="T42" fmla="*/ 2147483647 w 1136"/>
                <a:gd name="T43" fmla="*/ 2147483647 h 340"/>
                <a:gd name="T44" fmla="*/ 2147483647 w 1136"/>
                <a:gd name="T45" fmla="*/ 2147483647 h 340"/>
                <a:gd name="T46" fmla="*/ 2147483647 w 1136"/>
                <a:gd name="T47" fmla="*/ 2147483647 h 340"/>
                <a:gd name="T48" fmla="*/ 0 w 1136"/>
                <a:gd name="T49" fmla="*/ 2147483647 h 340"/>
                <a:gd name="T50" fmla="*/ 2147483647 w 1136"/>
                <a:gd name="T51" fmla="*/ 2147483647 h 340"/>
                <a:gd name="T52" fmla="*/ 2147483647 w 1136"/>
                <a:gd name="T53" fmla="*/ 2147483647 h 340"/>
                <a:gd name="T54" fmla="*/ 2147483647 w 1136"/>
                <a:gd name="T55" fmla="*/ 2147483647 h 34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136" h="340">
                  <a:moveTo>
                    <a:pt x="1135" y="78"/>
                  </a:moveTo>
                  <a:lnTo>
                    <a:pt x="1093" y="66"/>
                  </a:lnTo>
                  <a:lnTo>
                    <a:pt x="1051" y="56"/>
                  </a:lnTo>
                  <a:lnTo>
                    <a:pt x="1006" y="46"/>
                  </a:lnTo>
                  <a:lnTo>
                    <a:pt x="960" y="37"/>
                  </a:lnTo>
                  <a:lnTo>
                    <a:pt x="912" y="28"/>
                  </a:lnTo>
                  <a:lnTo>
                    <a:pt x="864" y="21"/>
                  </a:lnTo>
                  <a:lnTo>
                    <a:pt x="814" y="15"/>
                  </a:lnTo>
                  <a:lnTo>
                    <a:pt x="763" y="10"/>
                  </a:lnTo>
                  <a:lnTo>
                    <a:pt x="711" y="6"/>
                  </a:lnTo>
                  <a:lnTo>
                    <a:pt x="660" y="2"/>
                  </a:lnTo>
                  <a:lnTo>
                    <a:pt x="607" y="1"/>
                  </a:lnTo>
                  <a:lnTo>
                    <a:pt x="556" y="0"/>
                  </a:lnTo>
                  <a:lnTo>
                    <a:pt x="503" y="0"/>
                  </a:lnTo>
                  <a:lnTo>
                    <a:pt x="451" y="2"/>
                  </a:lnTo>
                  <a:lnTo>
                    <a:pt x="401" y="3"/>
                  </a:lnTo>
                  <a:lnTo>
                    <a:pt x="351" y="7"/>
                  </a:lnTo>
                  <a:lnTo>
                    <a:pt x="301" y="12"/>
                  </a:lnTo>
                  <a:lnTo>
                    <a:pt x="253" y="17"/>
                  </a:lnTo>
                  <a:lnTo>
                    <a:pt x="207" y="24"/>
                  </a:lnTo>
                  <a:lnTo>
                    <a:pt x="162" y="31"/>
                  </a:lnTo>
                  <a:lnTo>
                    <a:pt x="118" y="40"/>
                  </a:lnTo>
                  <a:lnTo>
                    <a:pt x="77" y="50"/>
                  </a:lnTo>
                  <a:lnTo>
                    <a:pt x="38" y="60"/>
                  </a:lnTo>
                  <a:lnTo>
                    <a:pt x="0" y="71"/>
                  </a:lnTo>
                  <a:lnTo>
                    <a:pt x="572" y="339"/>
                  </a:lnTo>
                  <a:lnTo>
                    <a:pt x="853" y="209"/>
                  </a:lnTo>
                  <a:lnTo>
                    <a:pt x="1135" y="78"/>
                  </a:lnTo>
                </a:path>
              </a:pathLst>
            </a:custGeom>
            <a:solidFill>
              <a:srgbClr val="808080"/>
            </a:solidFill>
            <a:ln w="12700" cap="rnd"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1" name="Freeform 3"/>
            <p:cNvSpPr/>
            <p:nvPr/>
          </p:nvSpPr>
          <p:spPr bwMode="blackWhite">
            <a:xfrm>
              <a:off x="2676525" y="2406650"/>
              <a:ext cx="1608138" cy="1093788"/>
            </a:xfrm>
            <a:custGeom>
              <a:avLst/>
              <a:gdLst>
                <a:gd name="T0" fmla="*/ 2147483647 w 572"/>
                <a:gd name="T1" fmla="*/ 2147483647 h 402"/>
                <a:gd name="T2" fmla="*/ 2147483647 w 572"/>
                <a:gd name="T3" fmla="*/ 2147483647 h 402"/>
                <a:gd name="T4" fmla="*/ 0 w 572"/>
                <a:gd name="T5" fmla="*/ 2147483647 h 402"/>
                <a:gd name="T6" fmla="*/ 0 w 572"/>
                <a:gd name="T7" fmla="*/ 0 h 402"/>
                <a:gd name="T8" fmla="*/ 2147483647 w 572"/>
                <a:gd name="T9" fmla="*/ 2147483647 h 4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2" h="402">
                  <a:moveTo>
                    <a:pt x="571" y="266"/>
                  </a:moveTo>
                  <a:lnTo>
                    <a:pt x="571" y="401"/>
                  </a:lnTo>
                  <a:lnTo>
                    <a:pt x="0" y="139"/>
                  </a:lnTo>
                  <a:lnTo>
                    <a:pt x="0" y="0"/>
                  </a:lnTo>
                  <a:lnTo>
                    <a:pt x="571" y="266"/>
                  </a:lnTo>
                </a:path>
              </a:pathLst>
            </a:custGeom>
            <a:solidFill>
              <a:srgbClr val="808080"/>
            </a:solidFill>
            <a:ln w="12700" cap="rnd"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2" name="Freeform 4"/>
            <p:cNvSpPr/>
            <p:nvPr/>
          </p:nvSpPr>
          <p:spPr bwMode="blackWhite">
            <a:xfrm>
              <a:off x="4278313" y="2420938"/>
              <a:ext cx="1582737" cy="1079500"/>
            </a:xfrm>
            <a:custGeom>
              <a:avLst/>
              <a:gdLst>
                <a:gd name="T0" fmla="*/ 0 w 563"/>
                <a:gd name="T1" fmla="*/ 2147483647 h 396"/>
                <a:gd name="T2" fmla="*/ 0 w 563"/>
                <a:gd name="T3" fmla="*/ 2147483647 h 396"/>
                <a:gd name="T4" fmla="*/ 2147483647 w 563"/>
                <a:gd name="T5" fmla="*/ 2147483647 h 396"/>
                <a:gd name="T6" fmla="*/ 2147483647 w 563"/>
                <a:gd name="T7" fmla="*/ 2147483647 h 396"/>
                <a:gd name="T8" fmla="*/ 2147483647 w 563"/>
                <a:gd name="T9" fmla="*/ 0 h 396"/>
                <a:gd name="T10" fmla="*/ 0 w 563"/>
                <a:gd name="T11" fmla="*/ 2147483647 h 3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3" h="396">
                  <a:moveTo>
                    <a:pt x="0" y="260"/>
                  </a:moveTo>
                  <a:lnTo>
                    <a:pt x="0" y="395"/>
                  </a:lnTo>
                  <a:lnTo>
                    <a:pt x="562" y="142"/>
                  </a:lnTo>
                  <a:lnTo>
                    <a:pt x="562" y="72"/>
                  </a:lnTo>
                  <a:lnTo>
                    <a:pt x="562" y="0"/>
                  </a:lnTo>
                  <a:lnTo>
                    <a:pt x="0" y="260"/>
                  </a:lnTo>
                </a:path>
              </a:pathLst>
            </a:custGeom>
            <a:solidFill>
              <a:srgbClr val="808080"/>
            </a:solidFill>
            <a:ln w="12700" cap="rnd"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3" name="Freeform 5"/>
            <p:cNvSpPr/>
            <p:nvPr/>
          </p:nvSpPr>
          <p:spPr bwMode="ltGray">
            <a:xfrm>
              <a:off x="1863725" y="1979613"/>
              <a:ext cx="5170488" cy="2868612"/>
            </a:xfrm>
            <a:custGeom>
              <a:avLst/>
              <a:gdLst>
                <a:gd name="T0" fmla="*/ 2147483647 w 1841"/>
                <a:gd name="T1" fmla="*/ 2147483647 h 1052"/>
                <a:gd name="T2" fmla="*/ 2147483647 w 1841"/>
                <a:gd name="T3" fmla="*/ 2147483647 h 1052"/>
                <a:gd name="T4" fmla="*/ 0 w 1841"/>
                <a:gd name="T5" fmla="*/ 2147483647 h 1052"/>
                <a:gd name="T6" fmla="*/ 2147483647 w 1841"/>
                <a:gd name="T7" fmla="*/ 2147483647 h 1052"/>
                <a:gd name="T8" fmla="*/ 2147483647 w 1841"/>
                <a:gd name="T9" fmla="*/ 2147483647 h 1052"/>
                <a:gd name="T10" fmla="*/ 2147483647 w 1841"/>
                <a:gd name="T11" fmla="*/ 2147483647 h 1052"/>
                <a:gd name="T12" fmla="*/ 2147483647 w 1841"/>
                <a:gd name="T13" fmla="*/ 0 h 1052"/>
                <a:gd name="T14" fmla="*/ 2147483647 w 1841"/>
                <a:gd name="T15" fmla="*/ 2147483647 h 10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41" h="1052">
                  <a:moveTo>
                    <a:pt x="1707" y="65"/>
                  </a:moveTo>
                  <a:lnTo>
                    <a:pt x="39" y="848"/>
                  </a:lnTo>
                  <a:lnTo>
                    <a:pt x="0" y="1051"/>
                  </a:lnTo>
                  <a:lnTo>
                    <a:pt x="1714" y="261"/>
                  </a:lnTo>
                  <a:lnTo>
                    <a:pt x="1714" y="323"/>
                  </a:lnTo>
                  <a:lnTo>
                    <a:pt x="1840" y="128"/>
                  </a:lnTo>
                  <a:lnTo>
                    <a:pt x="1707" y="0"/>
                  </a:lnTo>
                  <a:lnTo>
                    <a:pt x="1707" y="65"/>
                  </a:lnTo>
                </a:path>
              </a:pathLst>
            </a:custGeom>
            <a:solidFill>
              <a:schemeClr val="bg2">
                <a:lumMod val="60000"/>
                <a:lumOff val="40000"/>
              </a:schemeClr>
            </a:solidFill>
            <a:ln w="12700" cap="rnd"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4" name="Freeform 6"/>
            <p:cNvSpPr/>
            <p:nvPr/>
          </p:nvSpPr>
          <p:spPr bwMode="blackWhite">
            <a:xfrm>
              <a:off x="4568825" y="3259138"/>
              <a:ext cx="1592263" cy="1277937"/>
            </a:xfrm>
            <a:custGeom>
              <a:avLst/>
              <a:gdLst>
                <a:gd name="T0" fmla="*/ 0 w 567"/>
                <a:gd name="T1" fmla="*/ 0 h 469"/>
                <a:gd name="T2" fmla="*/ 2147483647 w 567"/>
                <a:gd name="T3" fmla="*/ 2147483647 h 469"/>
                <a:gd name="T4" fmla="*/ 2147483647 w 567"/>
                <a:gd name="T5" fmla="*/ 2147483647 h 469"/>
                <a:gd name="T6" fmla="*/ 2147483647 w 567"/>
                <a:gd name="T7" fmla="*/ 2147483647 h 469"/>
                <a:gd name="T8" fmla="*/ 0 w 567"/>
                <a:gd name="T9" fmla="*/ 2147483647 h 469"/>
                <a:gd name="T10" fmla="*/ 0 w 567"/>
                <a:gd name="T11" fmla="*/ 0 h 46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7" h="469">
                  <a:moveTo>
                    <a:pt x="0" y="0"/>
                  </a:moveTo>
                  <a:lnTo>
                    <a:pt x="565" y="292"/>
                  </a:lnTo>
                  <a:lnTo>
                    <a:pt x="566" y="380"/>
                  </a:lnTo>
                  <a:lnTo>
                    <a:pt x="565" y="468"/>
                  </a:lnTo>
                  <a:lnTo>
                    <a:pt x="0" y="137"/>
                  </a:lnTo>
                  <a:lnTo>
                    <a:pt x="0" y="0"/>
                  </a:lnTo>
                </a:path>
              </a:pathLst>
            </a:custGeom>
            <a:solidFill>
              <a:srgbClr val="808080"/>
            </a:solidFill>
            <a:ln w="12700" cap="rnd" cmpd="sng">
              <a:solidFill>
                <a:srgbClr val="33CCCC"/>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5" name="Freeform 7"/>
            <p:cNvSpPr/>
            <p:nvPr/>
          </p:nvSpPr>
          <p:spPr bwMode="blackWhite">
            <a:xfrm>
              <a:off x="6156325" y="3413125"/>
              <a:ext cx="723900" cy="1117600"/>
            </a:xfrm>
            <a:custGeom>
              <a:avLst/>
              <a:gdLst>
                <a:gd name="T0" fmla="*/ 2147483647 w 258"/>
                <a:gd name="T1" fmla="*/ 0 h 410"/>
                <a:gd name="T2" fmla="*/ 2147483647 w 258"/>
                <a:gd name="T3" fmla="*/ 2147483647 h 410"/>
                <a:gd name="T4" fmla="*/ 2147483647 w 258"/>
                <a:gd name="T5" fmla="*/ 2147483647 h 410"/>
                <a:gd name="T6" fmla="*/ 2147483647 w 258"/>
                <a:gd name="T7" fmla="*/ 2147483647 h 410"/>
                <a:gd name="T8" fmla="*/ 2147483647 w 258"/>
                <a:gd name="T9" fmla="*/ 2147483647 h 410"/>
                <a:gd name="T10" fmla="*/ 2147483647 w 258"/>
                <a:gd name="T11" fmla="*/ 2147483647 h 410"/>
                <a:gd name="T12" fmla="*/ 2147483647 w 258"/>
                <a:gd name="T13" fmla="*/ 2147483647 h 410"/>
                <a:gd name="T14" fmla="*/ 2147483647 w 258"/>
                <a:gd name="T15" fmla="*/ 2147483647 h 410"/>
                <a:gd name="T16" fmla="*/ 2147483647 w 258"/>
                <a:gd name="T17" fmla="*/ 2147483647 h 410"/>
                <a:gd name="T18" fmla="*/ 2147483647 w 258"/>
                <a:gd name="T19" fmla="*/ 2147483647 h 410"/>
                <a:gd name="T20" fmla="*/ 2147483647 w 258"/>
                <a:gd name="T21" fmla="*/ 2147483647 h 410"/>
                <a:gd name="T22" fmla="*/ 2147483647 w 258"/>
                <a:gd name="T23" fmla="*/ 2147483647 h 410"/>
                <a:gd name="T24" fmla="*/ 2147483647 w 258"/>
                <a:gd name="T25" fmla="*/ 2147483647 h 410"/>
                <a:gd name="T26" fmla="*/ 2147483647 w 258"/>
                <a:gd name="T27" fmla="*/ 2147483647 h 410"/>
                <a:gd name="T28" fmla="*/ 2147483647 w 258"/>
                <a:gd name="T29" fmla="*/ 2147483647 h 410"/>
                <a:gd name="T30" fmla="*/ 0 w 258"/>
                <a:gd name="T31" fmla="*/ 2147483647 h 410"/>
                <a:gd name="T32" fmla="*/ 0 w 258"/>
                <a:gd name="T33" fmla="*/ 2147483647 h 410"/>
                <a:gd name="T34" fmla="*/ 2147483647 w 258"/>
                <a:gd name="T35" fmla="*/ 2147483647 h 410"/>
                <a:gd name="T36" fmla="*/ 2147483647 w 258"/>
                <a:gd name="T37" fmla="*/ 2147483647 h 410"/>
                <a:gd name="T38" fmla="*/ 2147483647 w 258"/>
                <a:gd name="T39" fmla="*/ 2147483647 h 410"/>
                <a:gd name="T40" fmla="*/ 2147483647 w 258"/>
                <a:gd name="T41" fmla="*/ 2147483647 h 410"/>
                <a:gd name="T42" fmla="*/ 2147483647 w 258"/>
                <a:gd name="T43" fmla="*/ 2147483647 h 410"/>
                <a:gd name="T44" fmla="*/ 2147483647 w 258"/>
                <a:gd name="T45" fmla="*/ 2147483647 h 410"/>
                <a:gd name="T46" fmla="*/ 2147483647 w 258"/>
                <a:gd name="T47" fmla="*/ 2147483647 h 410"/>
                <a:gd name="T48" fmla="*/ 2147483647 w 258"/>
                <a:gd name="T49" fmla="*/ 2147483647 h 410"/>
                <a:gd name="T50" fmla="*/ 2147483647 w 258"/>
                <a:gd name="T51" fmla="*/ 2147483647 h 410"/>
                <a:gd name="T52" fmla="*/ 2147483647 w 258"/>
                <a:gd name="T53" fmla="*/ 2147483647 h 410"/>
                <a:gd name="T54" fmla="*/ 2147483647 w 258"/>
                <a:gd name="T55" fmla="*/ 2147483647 h 410"/>
                <a:gd name="T56" fmla="*/ 2147483647 w 258"/>
                <a:gd name="T57" fmla="*/ 0 h 41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58" h="410">
                  <a:moveTo>
                    <a:pt x="257" y="0"/>
                  </a:moveTo>
                  <a:lnTo>
                    <a:pt x="257" y="147"/>
                  </a:lnTo>
                  <a:lnTo>
                    <a:pt x="257" y="169"/>
                  </a:lnTo>
                  <a:lnTo>
                    <a:pt x="255" y="191"/>
                  </a:lnTo>
                  <a:lnTo>
                    <a:pt x="249" y="212"/>
                  </a:lnTo>
                  <a:lnTo>
                    <a:pt x="240" y="233"/>
                  </a:lnTo>
                  <a:lnTo>
                    <a:pt x="229" y="253"/>
                  </a:lnTo>
                  <a:lnTo>
                    <a:pt x="215" y="273"/>
                  </a:lnTo>
                  <a:lnTo>
                    <a:pt x="197" y="293"/>
                  </a:lnTo>
                  <a:lnTo>
                    <a:pt x="177" y="311"/>
                  </a:lnTo>
                  <a:lnTo>
                    <a:pt x="155" y="329"/>
                  </a:lnTo>
                  <a:lnTo>
                    <a:pt x="126" y="350"/>
                  </a:lnTo>
                  <a:lnTo>
                    <a:pt x="96" y="367"/>
                  </a:lnTo>
                  <a:lnTo>
                    <a:pt x="65" y="383"/>
                  </a:lnTo>
                  <a:lnTo>
                    <a:pt x="32" y="397"/>
                  </a:lnTo>
                  <a:lnTo>
                    <a:pt x="0" y="409"/>
                  </a:lnTo>
                  <a:lnTo>
                    <a:pt x="0" y="235"/>
                  </a:lnTo>
                  <a:lnTo>
                    <a:pt x="35" y="221"/>
                  </a:lnTo>
                  <a:lnTo>
                    <a:pt x="68" y="205"/>
                  </a:lnTo>
                  <a:lnTo>
                    <a:pt x="99" y="188"/>
                  </a:lnTo>
                  <a:lnTo>
                    <a:pt x="126" y="171"/>
                  </a:lnTo>
                  <a:lnTo>
                    <a:pt x="152" y="153"/>
                  </a:lnTo>
                  <a:lnTo>
                    <a:pt x="175" y="134"/>
                  </a:lnTo>
                  <a:lnTo>
                    <a:pt x="196" y="113"/>
                  </a:lnTo>
                  <a:lnTo>
                    <a:pt x="214" y="92"/>
                  </a:lnTo>
                  <a:lnTo>
                    <a:pt x="229" y="70"/>
                  </a:lnTo>
                  <a:lnTo>
                    <a:pt x="241" y="48"/>
                  </a:lnTo>
                  <a:lnTo>
                    <a:pt x="250" y="24"/>
                  </a:lnTo>
                  <a:lnTo>
                    <a:pt x="257" y="0"/>
                  </a:lnTo>
                </a:path>
              </a:pathLst>
            </a:custGeom>
            <a:solidFill>
              <a:srgbClr val="808080"/>
            </a:solidFill>
            <a:ln w="12700" cap="rnd"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6" name="Freeform 8"/>
            <p:cNvSpPr/>
            <p:nvPr/>
          </p:nvSpPr>
          <p:spPr bwMode="blackWhite">
            <a:xfrm>
              <a:off x="4568825" y="2622550"/>
              <a:ext cx="2311400" cy="1433513"/>
            </a:xfrm>
            <a:custGeom>
              <a:avLst/>
              <a:gdLst>
                <a:gd name="T0" fmla="*/ 2147483647 w 823"/>
                <a:gd name="T1" fmla="*/ 2147483647 h 526"/>
                <a:gd name="T2" fmla="*/ 2147483647 w 823"/>
                <a:gd name="T3" fmla="*/ 2147483647 h 526"/>
                <a:gd name="T4" fmla="*/ 2147483647 w 823"/>
                <a:gd name="T5" fmla="*/ 2147483647 h 526"/>
                <a:gd name="T6" fmla="*/ 2147483647 w 823"/>
                <a:gd name="T7" fmla="*/ 2147483647 h 526"/>
                <a:gd name="T8" fmla="*/ 2147483647 w 823"/>
                <a:gd name="T9" fmla="*/ 2147483647 h 526"/>
                <a:gd name="T10" fmla="*/ 2147483647 w 823"/>
                <a:gd name="T11" fmla="*/ 2147483647 h 526"/>
                <a:gd name="T12" fmla="*/ 2147483647 w 823"/>
                <a:gd name="T13" fmla="*/ 2147483647 h 526"/>
                <a:gd name="T14" fmla="*/ 2147483647 w 823"/>
                <a:gd name="T15" fmla="*/ 2147483647 h 526"/>
                <a:gd name="T16" fmla="*/ 2147483647 w 823"/>
                <a:gd name="T17" fmla="*/ 2147483647 h 526"/>
                <a:gd name="T18" fmla="*/ 2147483647 w 823"/>
                <a:gd name="T19" fmla="*/ 2147483647 h 526"/>
                <a:gd name="T20" fmla="*/ 2147483647 w 823"/>
                <a:gd name="T21" fmla="*/ 2147483647 h 526"/>
                <a:gd name="T22" fmla="*/ 2147483647 w 823"/>
                <a:gd name="T23" fmla="*/ 2147483647 h 526"/>
                <a:gd name="T24" fmla="*/ 2147483647 w 823"/>
                <a:gd name="T25" fmla="*/ 2147483647 h 526"/>
                <a:gd name="T26" fmla="*/ 2147483647 w 823"/>
                <a:gd name="T27" fmla="*/ 2147483647 h 526"/>
                <a:gd name="T28" fmla="*/ 2147483647 w 823"/>
                <a:gd name="T29" fmla="*/ 2147483647 h 526"/>
                <a:gd name="T30" fmla="*/ 2147483647 w 823"/>
                <a:gd name="T31" fmla="*/ 2147483647 h 526"/>
                <a:gd name="T32" fmla="*/ 2147483647 w 823"/>
                <a:gd name="T33" fmla="*/ 2147483647 h 526"/>
                <a:gd name="T34" fmla="*/ 2147483647 w 823"/>
                <a:gd name="T35" fmla="*/ 2147483647 h 526"/>
                <a:gd name="T36" fmla="*/ 2147483647 w 823"/>
                <a:gd name="T37" fmla="*/ 2147483647 h 526"/>
                <a:gd name="T38" fmla="*/ 2147483647 w 823"/>
                <a:gd name="T39" fmla="*/ 2147483647 h 526"/>
                <a:gd name="T40" fmla="*/ 2147483647 w 823"/>
                <a:gd name="T41" fmla="*/ 2147483647 h 526"/>
                <a:gd name="T42" fmla="*/ 2147483647 w 823"/>
                <a:gd name="T43" fmla="*/ 2147483647 h 526"/>
                <a:gd name="T44" fmla="*/ 2147483647 w 823"/>
                <a:gd name="T45" fmla="*/ 2147483647 h 526"/>
                <a:gd name="T46" fmla="*/ 2147483647 w 823"/>
                <a:gd name="T47" fmla="*/ 2147483647 h 526"/>
                <a:gd name="T48" fmla="*/ 2147483647 w 823"/>
                <a:gd name="T49" fmla="*/ 2147483647 h 526"/>
                <a:gd name="T50" fmla="*/ 2147483647 w 823"/>
                <a:gd name="T51" fmla="*/ 2147483647 h 526"/>
                <a:gd name="T52" fmla="*/ 2147483647 w 823"/>
                <a:gd name="T53" fmla="*/ 2147483647 h 526"/>
                <a:gd name="T54" fmla="*/ 2147483647 w 823"/>
                <a:gd name="T55" fmla="*/ 0 h 526"/>
                <a:gd name="T56" fmla="*/ 0 w 823"/>
                <a:gd name="T57" fmla="*/ 2147483647 h 526"/>
                <a:gd name="T58" fmla="*/ 2147483647 w 823"/>
                <a:gd name="T59" fmla="*/ 2147483647 h 52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823" h="526">
                  <a:moveTo>
                    <a:pt x="563" y="525"/>
                  </a:moveTo>
                  <a:lnTo>
                    <a:pt x="600" y="510"/>
                  </a:lnTo>
                  <a:lnTo>
                    <a:pt x="635" y="494"/>
                  </a:lnTo>
                  <a:lnTo>
                    <a:pt x="666" y="478"/>
                  </a:lnTo>
                  <a:lnTo>
                    <a:pt x="696" y="460"/>
                  </a:lnTo>
                  <a:lnTo>
                    <a:pt x="722" y="442"/>
                  </a:lnTo>
                  <a:lnTo>
                    <a:pt x="746" y="423"/>
                  </a:lnTo>
                  <a:lnTo>
                    <a:pt x="766" y="404"/>
                  </a:lnTo>
                  <a:lnTo>
                    <a:pt x="784" y="384"/>
                  </a:lnTo>
                  <a:lnTo>
                    <a:pt x="798" y="363"/>
                  </a:lnTo>
                  <a:lnTo>
                    <a:pt x="809" y="342"/>
                  </a:lnTo>
                  <a:lnTo>
                    <a:pt x="816" y="321"/>
                  </a:lnTo>
                  <a:lnTo>
                    <a:pt x="821" y="300"/>
                  </a:lnTo>
                  <a:lnTo>
                    <a:pt x="822" y="278"/>
                  </a:lnTo>
                  <a:lnTo>
                    <a:pt x="821" y="256"/>
                  </a:lnTo>
                  <a:lnTo>
                    <a:pt x="815" y="235"/>
                  </a:lnTo>
                  <a:lnTo>
                    <a:pt x="806" y="213"/>
                  </a:lnTo>
                  <a:lnTo>
                    <a:pt x="795" y="191"/>
                  </a:lnTo>
                  <a:lnTo>
                    <a:pt x="780" y="171"/>
                  </a:lnTo>
                  <a:lnTo>
                    <a:pt x="761" y="149"/>
                  </a:lnTo>
                  <a:lnTo>
                    <a:pt x="740" y="129"/>
                  </a:lnTo>
                  <a:lnTo>
                    <a:pt x="715" y="108"/>
                  </a:lnTo>
                  <a:lnTo>
                    <a:pt x="689" y="89"/>
                  </a:lnTo>
                  <a:lnTo>
                    <a:pt x="659" y="70"/>
                  </a:lnTo>
                  <a:lnTo>
                    <a:pt x="626" y="52"/>
                  </a:lnTo>
                  <a:lnTo>
                    <a:pt x="591" y="33"/>
                  </a:lnTo>
                  <a:lnTo>
                    <a:pt x="553" y="17"/>
                  </a:lnTo>
                  <a:lnTo>
                    <a:pt x="513" y="0"/>
                  </a:lnTo>
                  <a:lnTo>
                    <a:pt x="0" y="233"/>
                  </a:lnTo>
                  <a:lnTo>
                    <a:pt x="563" y="525"/>
                  </a:lnTo>
                </a:path>
              </a:pathLst>
            </a:custGeom>
            <a:solidFill>
              <a:srgbClr val="808080"/>
            </a:solidFill>
            <a:ln w="12700" cap="rnd"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7" name="Freeform 9"/>
            <p:cNvSpPr/>
            <p:nvPr/>
          </p:nvSpPr>
          <p:spPr bwMode="ltGray">
            <a:xfrm>
              <a:off x="4273550" y="3238500"/>
              <a:ext cx="2717800" cy="1922463"/>
            </a:xfrm>
            <a:custGeom>
              <a:avLst/>
              <a:gdLst>
                <a:gd name="T0" fmla="*/ 2147483647 w 968"/>
                <a:gd name="T1" fmla="*/ 2147483647 h 705"/>
                <a:gd name="T2" fmla="*/ 2147483647 w 968"/>
                <a:gd name="T3" fmla="*/ 2147483647 h 705"/>
                <a:gd name="T4" fmla="*/ 2147483647 w 968"/>
                <a:gd name="T5" fmla="*/ 2147483647 h 705"/>
                <a:gd name="T6" fmla="*/ 2147483647 w 968"/>
                <a:gd name="T7" fmla="*/ 2147483647 h 705"/>
                <a:gd name="T8" fmla="*/ 2147483647 w 968"/>
                <a:gd name="T9" fmla="*/ 2147483647 h 705"/>
                <a:gd name="T10" fmla="*/ 2147483647 w 968"/>
                <a:gd name="T11" fmla="*/ 2147483647 h 705"/>
                <a:gd name="T12" fmla="*/ 2147483647 w 968"/>
                <a:gd name="T13" fmla="*/ 2147483647 h 705"/>
                <a:gd name="T14" fmla="*/ 0 w 968"/>
                <a:gd name="T15" fmla="*/ 0 h 705"/>
                <a:gd name="T16" fmla="*/ 2147483647 w 968"/>
                <a:gd name="T17" fmla="*/ 2147483647 h 7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68" h="705">
                  <a:moveTo>
                    <a:pt x="1" y="230"/>
                  </a:moveTo>
                  <a:lnTo>
                    <a:pt x="806" y="609"/>
                  </a:lnTo>
                  <a:lnTo>
                    <a:pt x="806" y="704"/>
                  </a:lnTo>
                  <a:lnTo>
                    <a:pt x="967" y="539"/>
                  </a:lnTo>
                  <a:lnTo>
                    <a:pt x="811" y="328"/>
                  </a:lnTo>
                  <a:lnTo>
                    <a:pt x="811" y="369"/>
                  </a:lnTo>
                  <a:lnTo>
                    <a:pt x="811" y="410"/>
                  </a:lnTo>
                  <a:lnTo>
                    <a:pt x="0" y="0"/>
                  </a:lnTo>
                  <a:lnTo>
                    <a:pt x="1" y="230"/>
                  </a:lnTo>
                </a:path>
              </a:pathLst>
            </a:custGeom>
            <a:solidFill>
              <a:schemeClr val="bg2">
                <a:lumMod val="60000"/>
                <a:lumOff val="40000"/>
              </a:schemeClr>
            </a:solidFill>
            <a:ln w="12700" cap="rnd"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8" name="Freeform 10"/>
            <p:cNvSpPr/>
            <p:nvPr/>
          </p:nvSpPr>
          <p:spPr bwMode="ltGray">
            <a:xfrm>
              <a:off x="1455738" y="1987550"/>
              <a:ext cx="2820987" cy="1781175"/>
            </a:xfrm>
            <a:custGeom>
              <a:avLst/>
              <a:gdLst>
                <a:gd name="T0" fmla="*/ 2147483647 w 1005"/>
                <a:gd name="T1" fmla="*/ 2147483647 h 653"/>
                <a:gd name="T2" fmla="*/ 2147483647 w 1005"/>
                <a:gd name="T3" fmla="*/ 2147483647 h 653"/>
                <a:gd name="T4" fmla="*/ 2147483647 w 1005"/>
                <a:gd name="T5" fmla="*/ 2147483647 h 653"/>
                <a:gd name="T6" fmla="*/ 2147483647 w 1005"/>
                <a:gd name="T7" fmla="*/ 0 h 653"/>
                <a:gd name="T8" fmla="*/ 0 w 1005"/>
                <a:gd name="T9" fmla="*/ 2147483647 h 653"/>
                <a:gd name="T10" fmla="*/ 2147483647 w 1005"/>
                <a:gd name="T11" fmla="*/ 2147483647 h 653"/>
                <a:gd name="T12" fmla="*/ 2147483647 w 1005"/>
                <a:gd name="T13" fmla="*/ 2147483647 h 653"/>
                <a:gd name="T14" fmla="*/ 2147483647 w 1005"/>
                <a:gd name="T15" fmla="*/ 2147483647 h 6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5" h="653">
                  <a:moveTo>
                    <a:pt x="1004" y="652"/>
                  </a:moveTo>
                  <a:lnTo>
                    <a:pt x="1004" y="464"/>
                  </a:lnTo>
                  <a:lnTo>
                    <a:pt x="133" y="65"/>
                  </a:lnTo>
                  <a:lnTo>
                    <a:pt x="133" y="0"/>
                  </a:lnTo>
                  <a:lnTo>
                    <a:pt x="0" y="128"/>
                  </a:lnTo>
                  <a:lnTo>
                    <a:pt x="126" y="323"/>
                  </a:lnTo>
                  <a:lnTo>
                    <a:pt x="126" y="261"/>
                  </a:lnTo>
                  <a:lnTo>
                    <a:pt x="1004" y="652"/>
                  </a:lnTo>
                </a:path>
              </a:pathLst>
            </a:custGeom>
            <a:solidFill>
              <a:schemeClr val="bg2">
                <a:lumMod val="60000"/>
                <a:lumOff val="40000"/>
              </a:schemeClr>
            </a:solidFill>
            <a:ln w="12700" cap="rnd"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9" name="Freeform 11"/>
            <p:cNvSpPr/>
            <p:nvPr/>
          </p:nvSpPr>
          <p:spPr bwMode="blackWhite">
            <a:xfrm>
              <a:off x="2286000" y="3248025"/>
              <a:ext cx="1658938" cy="1169988"/>
            </a:xfrm>
            <a:custGeom>
              <a:avLst/>
              <a:gdLst>
                <a:gd name="T0" fmla="*/ 2147483647 w 592"/>
                <a:gd name="T1" fmla="*/ 0 h 429"/>
                <a:gd name="T2" fmla="*/ 2147483647 w 592"/>
                <a:gd name="T3" fmla="*/ 2147483647 h 429"/>
                <a:gd name="T4" fmla="*/ 2147483647 w 592"/>
                <a:gd name="T5" fmla="*/ 2147483647 h 429"/>
                <a:gd name="T6" fmla="*/ 0 w 592"/>
                <a:gd name="T7" fmla="*/ 2147483647 h 429"/>
                <a:gd name="T8" fmla="*/ 0 w 592"/>
                <a:gd name="T9" fmla="*/ 2147483647 h 429"/>
                <a:gd name="T10" fmla="*/ 2147483647 w 592"/>
                <a:gd name="T11" fmla="*/ 2147483647 h 429"/>
                <a:gd name="T12" fmla="*/ 2147483647 w 592"/>
                <a:gd name="T13" fmla="*/ 2147483647 h 429"/>
                <a:gd name="T14" fmla="*/ 2147483647 w 592"/>
                <a:gd name="T15" fmla="*/ 0 h 42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2" h="429">
                  <a:moveTo>
                    <a:pt x="591" y="0"/>
                  </a:moveTo>
                  <a:lnTo>
                    <a:pt x="394" y="94"/>
                  </a:lnTo>
                  <a:lnTo>
                    <a:pt x="197" y="188"/>
                  </a:lnTo>
                  <a:lnTo>
                    <a:pt x="0" y="280"/>
                  </a:lnTo>
                  <a:lnTo>
                    <a:pt x="0" y="355"/>
                  </a:lnTo>
                  <a:lnTo>
                    <a:pt x="1" y="428"/>
                  </a:lnTo>
                  <a:lnTo>
                    <a:pt x="591" y="137"/>
                  </a:lnTo>
                  <a:lnTo>
                    <a:pt x="591" y="0"/>
                  </a:lnTo>
                </a:path>
              </a:pathLst>
            </a:custGeom>
            <a:solidFill>
              <a:srgbClr val="808080"/>
            </a:solidFill>
            <a:ln w="12700" cap="rnd" cmpd="sng">
              <a:solidFill>
                <a:srgbClr val="33CCCC"/>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0" name="Freeform 12"/>
            <p:cNvSpPr/>
            <p:nvPr/>
          </p:nvSpPr>
          <p:spPr bwMode="blackWhite">
            <a:xfrm>
              <a:off x="1677988" y="3457575"/>
              <a:ext cx="647700" cy="1079500"/>
            </a:xfrm>
            <a:custGeom>
              <a:avLst/>
              <a:gdLst>
                <a:gd name="T0" fmla="*/ 2147483647 w 231"/>
                <a:gd name="T1" fmla="*/ 0 h 396"/>
                <a:gd name="T2" fmla="*/ 0 w 231"/>
                <a:gd name="T3" fmla="*/ 2147483647 h 396"/>
                <a:gd name="T4" fmla="*/ 2147483647 w 231"/>
                <a:gd name="T5" fmla="*/ 2147483647 h 396"/>
                <a:gd name="T6" fmla="*/ 2147483647 w 231"/>
                <a:gd name="T7" fmla="*/ 2147483647 h 396"/>
                <a:gd name="T8" fmla="*/ 2147483647 w 231"/>
                <a:gd name="T9" fmla="*/ 2147483647 h 396"/>
                <a:gd name="T10" fmla="*/ 2147483647 w 231"/>
                <a:gd name="T11" fmla="*/ 2147483647 h 396"/>
                <a:gd name="T12" fmla="*/ 2147483647 w 231"/>
                <a:gd name="T13" fmla="*/ 2147483647 h 396"/>
                <a:gd name="T14" fmla="*/ 2147483647 w 231"/>
                <a:gd name="T15" fmla="*/ 2147483647 h 396"/>
                <a:gd name="T16" fmla="*/ 2147483647 w 231"/>
                <a:gd name="T17" fmla="*/ 2147483647 h 396"/>
                <a:gd name="T18" fmla="*/ 2147483647 w 231"/>
                <a:gd name="T19" fmla="*/ 2147483647 h 396"/>
                <a:gd name="T20" fmla="*/ 2147483647 w 231"/>
                <a:gd name="T21" fmla="*/ 2147483647 h 396"/>
                <a:gd name="T22" fmla="*/ 2147483647 w 231"/>
                <a:gd name="T23" fmla="*/ 2147483647 h 396"/>
                <a:gd name="T24" fmla="*/ 2147483647 w 231"/>
                <a:gd name="T25" fmla="*/ 2147483647 h 396"/>
                <a:gd name="T26" fmla="*/ 2147483647 w 231"/>
                <a:gd name="T27" fmla="*/ 2147483647 h 396"/>
                <a:gd name="T28" fmla="*/ 2147483647 w 231"/>
                <a:gd name="T29" fmla="*/ 2147483647 h 396"/>
                <a:gd name="T30" fmla="*/ 2147483647 w 231"/>
                <a:gd name="T31" fmla="*/ 2147483647 h 396"/>
                <a:gd name="T32" fmla="*/ 2147483647 w 231"/>
                <a:gd name="T33" fmla="*/ 2147483647 h 396"/>
                <a:gd name="T34" fmla="*/ 2147483647 w 231"/>
                <a:gd name="T35" fmla="*/ 2147483647 h 396"/>
                <a:gd name="T36" fmla="*/ 2147483647 w 231"/>
                <a:gd name="T37" fmla="*/ 2147483647 h 396"/>
                <a:gd name="T38" fmla="*/ 2147483647 w 231"/>
                <a:gd name="T39" fmla="*/ 2147483647 h 396"/>
                <a:gd name="T40" fmla="*/ 2147483647 w 231"/>
                <a:gd name="T41" fmla="*/ 2147483647 h 396"/>
                <a:gd name="T42" fmla="*/ 2147483647 w 231"/>
                <a:gd name="T43" fmla="*/ 2147483647 h 396"/>
                <a:gd name="T44" fmla="*/ 2147483647 w 231"/>
                <a:gd name="T45" fmla="*/ 2147483647 h 396"/>
                <a:gd name="T46" fmla="*/ 2147483647 w 231"/>
                <a:gd name="T47" fmla="*/ 2147483647 h 396"/>
                <a:gd name="T48" fmla="*/ 2147483647 w 231"/>
                <a:gd name="T49" fmla="*/ 2147483647 h 396"/>
                <a:gd name="T50" fmla="*/ 2147483647 w 231"/>
                <a:gd name="T51" fmla="*/ 0 h 3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31" h="396">
                  <a:moveTo>
                    <a:pt x="1" y="0"/>
                  </a:moveTo>
                  <a:lnTo>
                    <a:pt x="0" y="158"/>
                  </a:lnTo>
                  <a:lnTo>
                    <a:pt x="1" y="171"/>
                  </a:lnTo>
                  <a:lnTo>
                    <a:pt x="4" y="185"/>
                  </a:lnTo>
                  <a:lnTo>
                    <a:pt x="10" y="200"/>
                  </a:lnTo>
                  <a:lnTo>
                    <a:pt x="19" y="216"/>
                  </a:lnTo>
                  <a:lnTo>
                    <a:pt x="29" y="232"/>
                  </a:lnTo>
                  <a:lnTo>
                    <a:pt x="41" y="248"/>
                  </a:lnTo>
                  <a:lnTo>
                    <a:pt x="55" y="265"/>
                  </a:lnTo>
                  <a:lnTo>
                    <a:pt x="71" y="281"/>
                  </a:lnTo>
                  <a:lnTo>
                    <a:pt x="109" y="312"/>
                  </a:lnTo>
                  <a:lnTo>
                    <a:pt x="148" y="341"/>
                  </a:lnTo>
                  <a:lnTo>
                    <a:pt x="189" y="369"/>
                  </a:lnTo>
                  <a:lnTo>
                    <a:pt x="230" y="395"/>
                  </a:lnTo>
                  <a:lnTo>
                    <a:pt x="230" y="207"/>
                  </a:lnTo>
                  <a:lnTo>
                    <a:pt x="195" y="193"/>
                  </a:lnTo>
                  <a:lnTo>
                    <a:pt x="162" y="178"/>
                  </a:lnTo>
                  <a:lnTo>
                    <a:pt x="132" y="162"/>
                  </a:lnTo>
                  <a:lnTo>
                    <a:pt x="105" y="145"/>
                  </a:lnTo>
                  <a:lnTo>
                    <a:pt x="81" y="128"/>
                  </a:lnTo>
                  <a:lnTo>
                    <a:pt x="59" y="109"/>
                  </a:lnTo>
                  <a:lnTo>
                    <a:pt x="42" y="88"/>
                  </a:lnTo>
                  <a:lnTo>
                    <a:pt x="27" y="67"/>
                  </a:lnTo>
                  <a:lnTo>
                    <a:pt x="15" y="45"/>
                  </a:lnTo>
                  <a:lnTo>
                    <a:pt x="6" y="23"/>
                  </a:lnTo>
                  <a:lnTo>
                    <a:pt x="1" y="0"/>
                  </a:lnTo>
                </a:path>
              </a:pathLst>
            </a:custGeom>
            <a:solidFill>
              <a:srgbClr val="808080"/>
            </a:solidFill>
            <a:ln w="12700" cap="rnd"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1" name="Freeform 13"/>
            <p:cNvSpPr/>
            <p:nvPr/>
          </p:nvSpPr>
          <p:spPr bwMode="blackWhite">
            <a:xfrm>
              <a:off x="1674813" y="2633663"/>
              <a:ext cx="2306637" cy="1406525"/>
            </a:xfrm>
            <a:custGeom>
              <a:avLst/>
              <a:gdLst>
                <a:gd name="T0" fmla="*/ 2147483647 w 822"/>
                <a:gd name="T1" fmla="*/ 2147483647 h 516"/>
                <a:gd name="T2" fmla="*/ 2147483647 w 822"/>
                <a:gd name="T3" fmla="*/ 2147483647 h 516"/>
                <a:gd name="T4" fmla="*/ 2147483647 w 822"/>
                <a:gd name="T5" fmla="*/ 2147483647 h 516"/>
                <a:gd name="T6" fmla="*/ 2147483647 w 822"/>
                <a:gd name="T7" fmla="*/ 2147483647 h 516"/>
                <a:gd name="T8" fmla="*/ 2147483647 w 822"/>
                <a:gd name="T9" fmla="*/ 2147483647 h 516"/>
                <a:gd name="T10" fmla="*/ 2147483647 w 822"/>
                <a:gd name="T11" fmla="*/ 2147483647 h 516"/>
                <a:gd name="T12" fmla="*/ 2147483647 w 822"/>
                <a:gd name="T13" fmla="*/ 2147483647 h 516"/>
                <a:gd name="T14" fmla="*/ 2147483647 w 822"/>
                <a:gd name="T15" fmla="*/ 2147483647 h 516"/>
                <a:gd name="T16" fmla="*/ 2147483647 w 822"/>
                <a:gd name="T17" fmla="*/ 2147483647 h 516"/>
                <a:gd name="T18" fmla="*/ 2147483647 w 822"/>
                <a:gd name="T19" fmla="*/ 2147483647 h 516"/>
                <a:gd name="T20" fmla="*/ 2147483647 w 822"/>
                <a:gd name="T21" fmla="*/ 2147483647 h 516"/>
                <a:gd name="T22" fmla="*/ 2147483647 w 822"/>
                <a:gd name="T23" fmla="*/ 2147483647 h 516"/>
                <a:gd name="T24" fmla="*/ 0 w 822"/>
                <a:gd name="T25" fmla="*/ 2147483647 h 516"/>
                <a:gd name="T26" fmla="*/ 2147483647 w 822"/>
                <a:gd name="T27" fmla="*/ 2147483647 h 516"/>
                <a:gd name="T28" fmla="*/ 2147483647 w 822"/>
                <a:gd name="T29" fmla="*/ 2147483647 h 516"/>
                <a:gd name="T30" fmla="*/ 2147483647 w 822"/>
                <a:gd name="T31" fmla="*/ 2147483647 h 516"/>
                <a:gd name="T32" fmla="*/ 2147483647 w 822"/>
                <a:gd name="T33" fmla="*/ 2147483647 h 516"/>
                <a:gd name="T34" fmla="*/ 2147483647 w 822"/>
                <a:gd name="T35" fmla="*/ 2147483647 h 516"/>
                <a:gd name="T36" fmla="*/ 2147483647 w 822"/>
                <a:gd name="T37" fmla="*/ 2147483647 h 516"/>
                <a:gd name="T38" fmla="*/ 2147483647 w 822"/>
                <a:gd name="T39" fmla="*/ 2147483647 h 516"/>
                <a:gd name="T40" fmla="*/ 2147483647 w 822"/>
                <a:gd name="T41" fmla="*/ 2147483647 h 516"/>
                <a:gd name="T42" fmla="*/ 2147483647 w 822"/>
                <a:gd name="T43" fmla="*/ 2147483647 h 516"/>
                <a:gd name="T44" fmla="*/ 2147483647 w 822"/>
                <a:gd name="T45" fmla="*/ 2147483647 h 516"/>
                <a:gd name="T46" fmla="*/ 2147483647 w 822"/>
                <a:gd name="T47" fmla="*/ 2147483647 h 516"/>
                <a:gd name="T48" fmla="*/ 2147483647 w 822"/>
                <a:gd name="T49" fmla="*/ 2147483647 h 516"/>
                <a:gd name="T50" fmla="*/ 2147483647 w 822"/>
                <a:gd name="T51" fmla="*/ 2147483647 h 516"/>
                <a:gd name="T52" fmla="*/ 2147483647 w 822"/>
                <a:gd name="T53" fmla="*/ 2147483647 h 516"/>
                <a:gd name="T54" fmla="*/ 2147483647 w 822"/>
                <a:gd name="T55" fmla="*/ 0 h 516"/>
                <a:gd name="T56" fmla="*/ 2147483647 w 822"/>
                <a:gd name="T57" fmla="*/ 2147483647 h 516"/>
                <a:gd name="T58" fmla="*/ 2147483647 w 822"/>
                <a:gd name="T59" fmla="*/ 2147483647 h 51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822" h="516">
                  <a:moveTo>
                    <a:pt x="228" y="515"/>
                  </a:moveTo>
                  <a:lnTo>
                    <a:pt x="194" y="504"/>
                  </a:lnTo>
                  <a:lnTo>
                    <a:pt x="163" y="491"/>
                  </a:lnTo>
                  <a:lnTo>
                    <a:pt x="134" y="477"/>
                  </a:lnTo>
                  <a:lnTo>
                    <a:pt x="107" y="461"/>
                  </a:lnTo>
                  <a:lnTo>
                    <a:pt x="84" y="445"/>
                  </a:lnTo>
                  <a:lnTo>
                    <a:pt x="63" y="427"/>
                  </a:lnTo>
                  <a:lnTo>
                    <a:pt x="45" y="408"/>
                  </a:lnTo>
                  <a:lnTo>
                    <a:pt x="30" y="389"/>
                  </a:lnTo>
                  <a:lnTo>
                    <a:pt x="17" y="368"/>
                  </a:lnTo>
                  <a:lnTo>
                    <a:pt x="9" y="347"/>
                  </a:lnTo>
                  <a:lnTo>
                    <a:pt x="3" y="326"/>
                  </a:lnTo>
                  <a:lnTo>
                    <a:pt x="0" y="303"/>
                  </a:lnTo>
                  <a:lnTo>
                    <a:pt x="1" y="281"/>
                  </a:lnTo>
                  <a:lnTo>
                    <a:pt x="5" y="258"/>
                  </a:lnTo>
                  <a:lnTo>
                    <a:pt x="13" y="236"/>
                  </a:lnTo>
                  <a:lnTo>
                    <a:pt x="24" y="213"/>
                  </a:lnTo>
                  <a:lnTo>
                    <a:pt x="37" y="191"/>
                  </a:lnTo>
                  <a:lnTo>
                    <a:pt x="54" y="168"/>
                  </a:lnTo>
                  <a:lnTo>
                    <a:pt x="74" y="147"/>
                  </a:lnTo>
                  <a:lnTo>
                    <a:pt x="96" y="125"/>
                  </a:lnTo>
                  <a:lnTo>
                    <a:pt x="121" y="105"/>
                  </a:lnTo>
                  <a:lnTo>
                    <a:pt x="149" y="85"/>
                  </a:lnTo>
                  <a:lnTo>
                    <a:pt x="180" y="66"/>
                  </a:lnTo>
                  <a:lnTo>
                    <a:pt x="212" y="48"/>
                  </a:lnTo>
                  <a:lnTo>
                    <a:pt x="246" y="31"/>
                  </a:lnTo>
                  <a:lnTo>
                    <a:pt x="283" y="15"/>
                  </a:lnTo>
                  <a:lnTo>
                    <a:pt x="321" y="0"/>
                  </a:lnTo>
                  <a:lnTo>
                    <a:pt x="821" y="234"/>
                  </a:lnTo>
                  <a:lnTo>
                    <a:pt x="228" y="515"/>
                  </a:lnTo>
                </a:path>
              </a:pathLst>
            </a:custGeom>
            <a:solidFill>
              <a:srgbClr val="808080"/>
            </a:solidFill>
            <a:ln w="12700" cap="rnd"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2" name="Freeform 14"/>
            <p:cNvSpPr/>
            <p:nvPr/>
          </p:nvSpPr>
          <p:spPr bwMode="ltGray">
            <a:xfrm>
              <a:off x="1558925" y="3254375"/>
              <a:ext cx="2717800" cy="1890713"/>
            </a:xfrm>
            <a:custGeom>
              <a:avLst/>
              <a:gdLst>
                <a:gd name="T0" fmla="*/ 2147483647 w 968"/>
                <a:gd name="T1" fmla="*/ 2147483647 h 694"/>
                <a:gd name="T2" fmla="*/ 2147483647 w 968"/>
                <a:gd name="T3" fmla="*/ 2147483647 h 694"/>
                <a:gd name="T4" fmla="*/ 2147483647 w 968"/>
                <a:gd name="T5" fmla="*/ 2147483647 h 694"/>
                <a:gd name="T6" fmla="*/ 0 w 968"/>
                <a:gd name="T7" fmla="*/ 2147483647 h 694"/>
                <a:gd name="T8" fmla="*/ 2147483647 w 968"/>
                <a:gd name="T9" fmla="*/ 2147483647 h 694"/>
                <a:gd name="T10" fmla="*/ 2147483647 w 968"/>
                <a:gd name="T11" fmla="*/ 2147483647 h 694"/>
                <a:gd name="T12" fmla="*/ 2147483647 w 968"/>
                <a:gd name="T13" fmla="*/ 2147483647 h 694"/>
                <a:gd name="T14" fmla="*/ 2147483647 w 968"/>
                <a:gd name="T15" fmla="*/ 0 h 694"/>
                <a:gd name="T16" fmla="*/ 2147483647 w 968"/>
                <a:gd name="T17" fmla="*/ 2147483647 h 6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68" h="694">
                  <a:moveTo>
                    <a:pt x="967" y="220"/>
                  </a:moveTo>
                  <a:lnTo>
                    <a:pt x="162" y="599"/>
                  </a:lnTo>
                  <a:lnTo>
                    <a:pt x="162" y="693"/>
                  </a:lnTo>
                  <a:lnTo>
                    <a:pt x="0" y="529"/>
                  </a:lnTo>
                  <a:lnTo>
                    <a:pt x="152" y="289"/>
                  </a:lnTo>
                  <a:lnTo>
                    <a:pt x="153" y="333"/>
                  </a:lnTo>
                  <a:lnTo>
                    <a:pt x="152" y="378"/>
                  </a:lnTo>
                  <a:lnTo>
                    <a:pt x="967" y="0"/>
                  </a:lnTo>
                  <a:lnTo>
                    <a:pt x="967" y="220"/>
                  </a:lnTo>
                </a:path>
              </a:pathLst>
            </a:custGeom>
            <a:solidFill>
              <a:schemeClr val="bg2">
                <a:lumMod val="60000"/>
                <a:lumOff val="40000"/>
              </a:schemeClr>
            </a:solidFill>
            <a:ln w="12700" cap="rnd"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3" name="Freeform 15"/>
            <p:cNvSpPr/>
            <p:nvPr/>
          </p:nvSpPr>
          <p:spPr bwMode="blackWhite">
            <a:xfrm>
              <a:off x="2700338" y="4168775"/>
              <a:ext cx="3132137" cy="719138"/>
            </a:xfrm>
            <a:custGeom>
              <a:avLst/>
              <a:gdLst>
                <a:gd name="T0" fmla="*/ 0 w 1116"/>
                <a:gd name="T1" fmla="*/ 2147483647 h 264"/>
                <a:gd name="T2" fmla="*/ 2147483647 w 1116"/>
                <a:gd name="T3" fmla="*/ 2147483647 h 264"/>
                <a:gd name="T4" fmla="*/ 2147483647 w 1116"/>
                <a:gd name="T5" fmla="*/ 2147483647 h 264"/>
                <a:gd name="T6" fmla="*/ 2147483647 w 1116"/>
                <a:gd name="T7" fmla="*/ 2147483647 h 264"/>
                <a:gd name="T8" fmla="*/ 2147483647 w 1116"/>
                <a:gd name="T9" fmla="*/ 2147483647 h 264"/>
                <a:gd name="T10" fmla="*/ 2147483647 w 1116"/>
                <a:gd name="T11" fmla="*/ 2147483647 h 264"/>
                <a:gd name="T12" fmla="*/ 2147483647 w 1116"/>
                <a:gd name="T13" fmla="*/ 2147483647 h 264"/>
                <a:gd name="T14" fmla="*/ 2147483647 w 1116"/>
                <a:gd name="T15" fmla="*/ 2147483647 h 264"/>
                <a:gd name="T16" fmla="*/ 2147483647 w 1116"/>
                <a:gd name="T17" fmla="*/ 2147483647 h 264"/>
                <a:gd name="T18" fmla="*/ 2147483647 w 1116"/>
                <a:gd name="T19" fmla="*/ 2147483647 h 264"/>
                <a:gd name="T20" fmla="*/ 2147483647 w 1116"/>
                <a:gd name="T21" fmla="*/ 2147483647 h 264"/>
                <a:gd name="T22" fmla="*/ 2147483647 w 1116"/>
                <a:gd name="T23" fmla="*/ 2147483647 h 264"/>
                <a:gd name="T24" fmla="*/ 2147483647 w 1116"/>
                <a:gd name="T25" fmla="*/ 2147483647 h 264"/>
                <a:gd name="T26" fmla="*/ 2147483647 w 1116"/>
                <a:gd name="T27" fmla="*/ 2147483647 h 264"/>
                <a:gd name="T28" fmla="*/ 2147483647 w 1116"/>
                <a:gd name="T29" fmla="*/ 2147483647 h 264"/>
                <a:gd name="T30" fmla="*/ 2147483647 w 1116"/>
                <a:gd name="T31" fmla="*/ 2147483647 h 264"/>
                <a:gd name="T32" fmla="*/ 2147483647 w 1116"/>
                <a:gd name="T33" fmla="*/ 2147483647 h 264"/>
                <a:gd name="T34" fmla="*/ 2147483647 w 1116"/>
                <a:gd name="T35" fmla="*/ 2147483647 h 264"/>
                <a:gd name="T36" fmla="*/ 2147483647 w 1116"/>
                <a:gd name="T37" fmla="*/ 2147483647 h 264"/>
                <a:gd name="T38" fmla="*/ 2147483647 w 1116"/>
                <a:gd name="T39" fmla="*/ 2147483647 h 264"/>
                <a:gd name="T40" fmla="*/ 2147483647 w 1116"/>
                <a:gd name="T41" fmla="*/ 2147483647 h 264"/>
                <a:gd name="T42" fmla="*/ 2147483647 w 1116"/>
                <a:gd name="T43" fmla="*/ 2147483647 h 264"/>
                <a:gd name="T44" fmla="*/ 2147483647 w 1116"/>
                <a:gd name="T45" fmla="*/ 2147483647 h 264"/>
                <a:gd name="T46" fmla="*/ 2147483647 w 1116"/>
                <a:gd name="T47" fmla="*/ 2147483647 h 264"/>
                <a:gd name="T48" fmla="*/ 2147483647 w 1116"/>
                <a:gd name="T49" fmla="*/ 2147483647 h 264"/>
                <a:gd name="T50" fmla="*/ 2147483647 w 1116"/>
                <a:gd name="T51" fmla="*/ 2147483647 h 264"/>
                <a:gd name="T52" fmla="*/ 0 w 1116"/>
                <a:gd name="T53" fmla="*/ 0 h 264"/>
                <a:gd name="T54" fmla="*/ 0 w 1116"/>
                <a:gd name="T55" fmla="*/ 2147483647 h 26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116" h="264">
                  <a:moveTo>
                    <a:pt x="0" y="179"/>
                  </a:moveTo>
                  <a:lnTo>
                    <a:pt x="39" y="192"/>
                  </a:lnTo>
                  <a:lnTo>
                    <a:pt x="78" y="204"/>
                  </a:lnTo>
                  <a:lnTo>
                    <a:pt x="120" y="215"/>
                  </a:lnTo>
                  <a:lnTo>
                    <a:pt x="164" y="225"/>
                  </a:lnTo>
                  <a:lnTo>
                    <a:pt x="210" y="234"/>
                  </a:lnTo>
                  <a:lnTo>
                    <a:pt x="257" y="243"/>
                  </a:lnTo>
                  <a:lnTo>
                    <a:pt x="305" y="249"/>
                  </a:lnTo>
                  <a:lnTo>
                    <a:pt x="354" y="254"/>
                  </a:lnTo>
                  <a:lnTo>
                    <a:pt x="405" y="258"/>
                  </a:lnTo>
                  <a:lnTo>
                    <a:pt x="456" y="262"/>
                  </a:lnTo>
                  <a:lnTo>
                    <a:pt x="507" y="263"/>
                  </a:lnTo>
                  <a:lnTo>
                    <a:pt x="560" y="263"/>
                  </a:lnTo>
                  <a:lnTo>
                    <a:pt x="612" y="263"/>
                  </a:lnTo>
                  <a:lnTo>
                    <a:pt x="665" y="261"/>
                  </a:lnTo>
                  <a:lnTo>
                    <a:pt x="718" y="258"/>
                  </a:lnTo>
                  <a:lnTo>
                    <a:pt x="770" y="254"/>
                  </a:lnTo>
                  <a:lnTo>
                    <a:pt x="822" y="248"/>
                  </a:lnTo>
                  <a:lnTo>
                    <a:pt x="874" y="241"/>
                  </a:lnTo>
                  <a:lnTo>
                    <a:pt x="924" y="233"/>
                  </a:lnTo>
                  <a:lnTo>
                    <a:pt x="973" y="223"/>
                  </a:lnTo>
                  <a:lnTo>
                    <a:pt x="1022" y="213"/>
                  </a:lnTo>
                  <a:lnTo>
                    <a:pt x="1069" y="202"/>
                  </a:lnTo>
                  <a:lnTo>
                    <a:pt x="1115" y="189"/>
                  </a:lnTo>
                  <a:lnTo>
                    <a:pt x="1115" y="97"/>
                  </a:lnTo>
                  <a:lnTo>
                    <a:pt x="1115" y="4"/>
                  </a:lnTo>
                  <a:lnTo>
                    <a:pt x="0" y="0"/>
                  </a:lnTo>
                  <a:lnTo>
                    <a:pt x="0" y="179"/>
                  </a:lnTo>
                </a:path>
              </a:pathLst>
            </a:custGeom>
            <a:solidFill>
              <a:srgbClr val="808080"/>
            </a:solidFill>
            <a:ln w="12700" cap="rnd"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4" name="Freeform 16"/>
            <p:cNvSpPr/>
            <p:nvPr/>
          </p:nvSpPr>
          <p:spPr bwMode="blackWhite">
            <a:xfrm>
              <a:off x="2700338" y="3400425"/>
              <a:ext cx="3132137" cy="976313"/>
            </a:xfrm>
            <a:custGeom>
              <a:avLst/>
              <a:gdLst>
                <a:gd name="T0" fmla="*/ 0 w 1116"/>
                <a:gd name="T1" fmla="*/ 2147483647 h 358"/>
                <a:gd name="T2" fmla="*/ 2147483647 w 1116"/>
                <a:gd name="T3" fmla="*/ 2147483647 h 358"/>
                <a:gd name="T4" fmla="*/ 2147483647 w 1116"/>
                <a:gd name="T5" fmla="*/ 2147483647 h 358"/>
                <a:gd name="T6" fmla="*/ 2147483647 w 1116"/>
                <a:gd name="T7" fmla="*/ 2147483647 h 358"/>
                <a:gd name="T8" fmla="*/ 2147483647 w 1116"/>
                <a:gd name="T9" fmla="*/ 2147483647 h 358"/>
                <a:gd name="T10" fmla="*/ 2147483647 w 1116"/>
                <a:gd name="T11" fmla="*/ 2147483647 h 358"/>
                <a:gd name="T12" fmla="*/ 2147483647 w 1116"/>
                <a:gd name="T13" fmla="*/ 2147483647 h 358"/>
                <a:gd name="T14" fmla="*/ 2147483647 w 1116"/>
                <a:gd name="T15" fmla="*/ 2147483647 h 358"/>
                <a:gd name="T16" fmla="*/ 2147483647 w 1116"/>
                <a:gd name="T17" fmla="*/ 2147483647 h 358"/>
                <a:gd name="T18" fmla="*/ 2147483647 w 1116"/>
                <a:gd name="T19" fmla="*/ 2147483647 h 358"/>
                <a:gd name="T20" fmla="*/ 2147483647 w 1116"/>
                <a:gd name="T21" fmla="*/ 2147483647 h 358"/>
                <a:gd name="T22" fmla="*/ 2147483647 w 1116"/>
                <a:gd name="T23" fmla="*/ 2147483647 h 358"/>
                <a:gd name="T24" fmla="*/ 2147483647 w 1116"/>
                <a:gd name="T25" fmla="*/ 2147483647 h 358"/>
                <a:gd name="T26" fmla="*/ 2147483647 w 1116"/>
                <a:gd name="T27" fmla="*/ 2147483647 h 358"/>
                <a:gd name="T28" fmla="*/ 2147483647 w 1116"/>
                <a:gd name="T29" fmla="*/ 2147483647 h 358"/>
                <a:gd name="T30" fmla="*/ 2147483647 w 1116"/>
                <a:gd name="T31" fmla="*/ 2147483647 h 358"/>
                <a:gd name="T32" fmla="*/ 2147483647 w 1116"/>
                <a:gd name="T33" fmla="*/ 2147483647 h 358"/>
                <a:gd name="T34" fmla="*/ 2147483647 w 1116"/>
                <a:gd name="T35" fmla="*/ 2147483647 h 358"/>
                <a:gd name="T36" fmla="*/ 2147483647 w 1116"/>
                <a:gd name="T37" fmla="*/ 2147483647 h 358"/>
                <a:gd name="T38" fmla="*/ 2147483647 w 1116"/>
                <a:gd name="T39" fmla="*/ 2147483647 h 358"/>
                <a:gd name="T40" fmla="*/ 2147483647 w 1116"/>
                <a:gd name="T41" fmla="*/ 2147483647 h 358"/>
                <a:gd name="T42" fmla="*/ 2147483647 w 1116"/>
                <a:gd name="T43" fmla="*/ 2147483647 h 358"/>
                <a:gd name="T44" fmla="*/ 2147483647 w 1116"/>
                <a:gd name="T45" fmla="*/ 2147483647 h 358"/>
                <a:gd name="T46" fmla="*/ 2147483647 w 1116"/>
                <a:gd name="T47" fmla="*/ 2147483647 h 358"/>
                <a:gd name="T48" fmla="*/ 2147483647 w 1116"/>
                <a:gd name="T49" fmla="*/ 2147483647 h 358"/>
                <a:gd name="T50" fmla="*/ 2147483647 w 1116"/>
                <a:gd name="T51" fmla="*/ 0 h 358"/>
                <a:gd name="T52" fmla="*/ 0 w 1116"/>
                <a:gd name="T53" fmla="*/ 2147483647 h 35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16" h="358">
                  <a:moveTo>
                    <a:pt x="0" y="282"/>
                  </a:moveTo>
                  <a:lnTo>
                    <a:pt x="40" y="293"/>
                  </a:lnTo>
                  <a:lnTo>
                    <a:pt x="83" y="303"/>
                  </a:lnTo>
                  <a:lnTo>
                    <a:pt x="127" y="313"/>
                  </a:lnTo>
                  <a:lnTo>
                    <a:pt x="172" y="323"/>
                  </a:lnTo>
                  <a:lnTo>
                    <a:pt x="219" y="330"/>
                  </a:lnTo>
                  <a:lnTo>
                    <a:pt x="267" y="337"/>
                  </a:lnTo>
                  <a:lnTo>
                    <a:pt x="316" y="342"/>
                  </a:lnTo>
                  <a:lnTo>
                    <a:pt x="366" y="347"/>
                  </a:lnTo>
                  <a:lnTo>
                    <a:pt x="416" y="352"/>
                  </a:lnTo>
                  <a:lnTo>
                    <a:pt x="467" y="354"/>
                  </a:lnTo>
                  <a:lnTo>
                    <a:pt x="519" y="356"/>
                  </a:lnTo>
                  <a:lnTo>
                    <a:pt x="570" y="357"/>
                  </a:lnTo>
                  <a:lnTo>
                    <a:pt x="621" y="356"/>
                  </a:lnTo>
                  <a:lnTo>
                    <a:pt x="671" y="355"/>
                  </a:lnTo>
                  <a:lnTo>
                    <a:pt x="721" y="352"/>
                  </a:lnTo>
                  <a:lnTo>
                    <a:pt x="771" y="348"/>
                  </a:lnTo>
                  <a:lnTo>
                    <a:pt x="820" y="343"/>
                  </a:lnTo>
                  <a:lnTo>
                    <a:pt x="866" y="338"/>
                  </a:lnTo>
                  <a:lnTo>
                    <a:pt x="912" y="331"/>
                  </a:lnTo>
                  <a:lnTo>
                    <a:pt x="956" y="323"/>
                  </a:lnTo>
                  <a:lnTo>
                    <a:pt x="999" y="315"/>
                  </a:lnTo>
                  <a:lnTo>
                    <a:pt x="1040" y="305"/>
                  </a:lnTo>
                  <a:lnTo>
                    <a:pt x="1079" y="295"/>
                  </a:lnTo>
                  <a:lnTo>
                    <a:pt x="1115" y="283"/>
                  </a:lnTo>
                  <a:lnTo>
                    <a:pt x="562" y="0"/>
                  </a:lnTo>
                  <a:lnTo>
                    <a:pt x="0" y="282"/>
                  </a:lnTo>
                </a:path>
              </a:pathLst>
            </a:custGeom>
            <a:solidFill>
              <a:srgbClr val="808080"/>
            </a:solidFill>
            <a:ln w="12700" cap="rnd"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5" name="Rectangle 17"/>
            <p:cNvSpPr>
              <a:spLocks noChangeArrowheads="1"/>
            </p:cNvSpPr>
            <p:nvPr/>
          </p:nvSpPr>
          <p:spPr bwMode="auto">
            <a:xfrm>
              <a:off x="3352800" y="2409825"/>
              <a:ext cx="2209800" cy="3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sz="18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做与不做一个样</a:t>
              </a:r>
              <a:endParaRPr kumimoji="1" lang="zh-CN" altLang="en-US" sz="18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76" name="Rectangle 18"/>
            <p:cNvSpPr>
              <a:spLocks noChangeArrowheads="1"/>
            </p:cNvSpPr>
            <p:nvPr/>
          </p:nvSpPr>
          <p:spPr bwMode="auto">
            <a:xfrm>
              <a:off x="3352800" y="3827145"/>
              <a:ext cx="2286000" cy="3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1" lang="en-US" altLang="zh-CN" sz="18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 </a:t>
              </a:r>
              <a:r>
                <a:rPr kumimoji="1" lang="zh-CN" altLang="en-US" sz="18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做多做少一个样</a:t>
              </a:r>
              <a:endParaRPr kumimoji="1" lang="zh-CN" altLang="en-US" sz="18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77" name="Rectangle 19"/>
            <p:cNvSpPr>
              <a:spLocks noChangeArrowheads="1"/>
            </p:cNvSpPr>
            <p:nvPr/>
          </p:nvSpPr>
          <p:spPr bwMode="auto">
            <a:xfrm>
              <a:off x="3490913" y="5051425"/>
              <a:ext cx="1720641" cy="402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sz="20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漠视人的贡献</a:t>
              </a:r>
              <a:endParaRPr kumimoji="1" lang="zh-CN" altLang="en-US" sz="20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8" name="Rectangle 20"/>
            <p:cNvSpPr>
              <a:spLocks noChangeArrowheads="1"/>
            </p:cNvSpPr>
            <p:nvPr/>
          </p:nvSpPr>
          <p:spPr bwMode="auto">
            <a:xfrm>
              <a:off x="1798320" y="3171825"/>
              <a:ext cx="1797585" cy="3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做好做坏一个样</a:t>
              </a:r>
              <a:endParaRPr kumimoji="1" lang="zh-CN" altLang="en-US"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79" name="Rectangle 21"/>
            <p:cNvSpPr>
              <a:spLocks noChangeArrowheads="1"/>
            </p:cNvSpPr>
            <p:nvPr/>
          </p:nvSpPr>
          <p:spPr bwMode="auto">
            <a:xfrm>
              <a:off x="5069682" y="3019425"/>
              <a:ext cx="1810544" cy="64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sz="18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做多错多、做少错少、不做不错</a:t>
              </a:r>
              <a:endParaRPr kumimoji="1" lang="zh-CN" altLang="en-US" sz="18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80" name="Rectangle 22"/>
            <p:cNvSpPr>
              <a:spLocks noChangeArrowheads="1"/>
            </p:cNvSpPr>
            <p:nvPr/>
          </p:nvSpPr>
          <p:spPr bwMode="auto">
            <a:xfrm>
              <a:off x="7162800" y="3452813"/>
              <a:ext cx="1147763" cy="710067"/>
            </a:xfrm>
            <a:prstGeom prst="rect">
              <a:avLst/>
            </a:prstGeom>
            <a:noFill/>
            <a:ln w="9525">
              <a:no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sz="2000" b="0" i="0" u="none" strike="noStrike" kern="0" cap="none" spc="0" normalizeH="0" baseline="0" noProof="0" dirty="0" smtClean="0">
                  <a:ln>
                    <a:noFill/>
                  </a:ln>
                  <a:solidFill>
                    <a:schemeClr val="bg2">
                      <a:lumMod val="75000"/>
                    </a:schemeClr>
                  </a:solidFill>
                  <a:effectLst/>
                  <a:uLnTx/>
                  <a:uFillTx/>
                  <a:latin typeface="微软雅黑" panose="020B0503020204020204" pitchFamily="34" charset="-122"/>
                  <a:ea typeface="微软雅黑" panose="020B0503020204020204" pitchFamily="34" charset="-122"/>
                </a:rPr>
                <a:t>摧残人的成长</a:t>
              </a:r>
              <a:endParaRPr kumimoji="1" lang="zh-CN" altLang="en-US" sz="2000" b="0" i="0" u="none" strike="noStrike" kern="0" cap="none" spc="0" normalizeH="0" baseline="0" noProof="0" dirty="0" smtClean="0">
                <a:ln>
                  <a:noFill/>
                </a:ln>
                <a:solidFill>
                  <a:schemeClr val="bg2">
                    <a:lumMod val="75000"/>
                  </a:schemeClr>
                </a:solidFill>
                <a:effectLst/>
                <a:uLnTx/>
                <a:uFillTx/>
                <a:latin typeface="微软雅黑" panose="020B0503020204020204" pitchFamily="34" charset="-122"/>
                <a:ea typeface="微软雅黑" panose="020B0503020204020204" pitchFamily="34" charset="-122"/>
              </a:endParaRPr>
            </a:p>
          </p:txBody>
        </p:sp>
        <p:sp>
          <p:nvSpPr>
            <p:cNvPr id="81" name="Rectangle 23"/>
            <p:cNvSpPr>
              <a:spLocks noChangeArrowheads="1"/>
            </p:cNvSpPr>
            <p:nvPr/>
          </p:nvSpPr>
          <p:spPr bwMode="auto">
            <a:xfrm>
              <a:off x="0" y="3248025"/>
              <a:ext cx="1676400" cy="710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sz="2000" b="0" i="0" u="none" strike="noStrike" kern="0" cap="none" spc="0" normalizeH="0" baseline="0" noProof="0" dirty="0" smtClean="0">
                  <a:ln>
                    <a:noFill/>
                  </a:ln>
                  <a:solidFill>
                    <a:schemeClr val="bg2">
                      <a:lumMod val="75000"/>
                    </a:schemeClr>
                  </a:solidFill>
                  <a:effectLst/>
                  <a:uLnTx/>
                  <a:uFillTx/>
                  <a:latin typeface="微软雅黑" panose="020B0503020204020204" pitchFamily="34" charset="-122"/>
                  <a:ea typeface="微软雅黑" panose="020B0503020204020204" pitchFamily="34" charset="-122"/>
                </a:rPr>
                <a:t>人的价值受到蔑视</a:t>
              </a:r>
              <a:endParaRPr kumimoji="1" lang="zh-CN" altLang="en-US" sz="2000" b="0" i="0" u="none" strike="noStrike" kern="0" cap="none" spc="0" normalizeH="0" baseline="0" noProof="0" dirty="0" smtClean="0">
                <a:ln>
                  <a:noFill/>
                </a:ln>
                <a:solidFill>
                  <a:schemeClr val="bg2">
                    <a:lumMod val="75000"/>
                  </a:schemeClr>
                </a:solidFill>
                <a:effectLst/>
                <a:uLnTx/>
                <a:uFillTx/>
                <a:latin typeface="微软雅黑" panose="020B0503020204020204" pitchFamily="34" charset="-122"/>
                <a:ea typeface="微软雅黑" panose="020B0503020204020204" pitchFamily="34" charset="-122"/>
              </a:endParaRPr>
            </a:p>
          </p:txBody>
        </p:sp>
        <p:sp>
          <p:nvSpPr>
            <p:cNvPr id="82" name="Rectangle 24"/>
            <p:cNvSpPr>
              <a:spLocks noChangeArrowheads="1"/>
            </p:cNvSpPr>
            <p:nvPr/>
          </p:nvSpPr>
          <p:spPr bwMode="auto">
            <a:xfrm>
              <a:off x="538163" y="1524000"/>
              <a:ext cx="1844675" cy="402291"/>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sz="2000" b="1" i="0" u="none" strike="noStrike" kern="0" cap="none" spc="0" normalizeH="0" baseline="0" noProof="0" dirty="0" smtClean="0">
                  <a:ln>
                    <a:noFill/>
                  </a:ln>
                  <a:solidFill>
                    <a:schemeClr val="bg2">
                      <a:lumMod val="75000"/>
                    </a:schemeClr>
                  </a:solidFill>
                  <a:effectLst/>
                  <a:uLnTx/>
                  <a:uFillTx/>
                  <a:latin typeface="微软雅黑" panose="020B0503020204020204" pitchFamily="34" charset="-122"/>
                  <a:ea typeface="微软雅黑" panose="020B0503020204020204" pitchFamily="34" charset="-122"/>
                </a:rPr>
                <a:t>约束机制缺失</a:t>
              </a:r>
              <a:endParaRPr kumimoji="1" lang="zh-CN" altLang="en-US" sz="2000" b="1" i="0" u="none" strike="noStrike" kern="0" cap="none" spc="0" normalizeH="0" baseline="0" noProof="0" dirty="0" smtClean="0">
                <a:ln>
                  <a:noFill/>
                </a:ln>
                <a:solidFill>
                  <a:schemeClr val="bg2">
                    <a:lumMod val="75000"/>
                  </a:schemeClr>
                </a:solidFill>
                <a:effectLst/>
                <a:uLnTx/>
                <a:uFillTx/>
                <a:latin typeface="微软雅黑" panose="020B0503020204020204" pitchFamily="34" charset="-122"/>
                <a:ea typeface="微软雅黑" panose="020B0503020204020204" pitchFamily="34" charset="-122"/>
              </a:endParaRPr>
            </a:p>
          </p:txBody>
        </p:sp>
        <p:sp>
          <p:nvSpPr>
            <p:cNvPr id="83" name="Rectangle 25"/>
            <p:cNvSpPr>
              <a:spLocks noChangeArrowheads="1"/>
            </p:cNvSpPr>
            <p:nvPr/>
          </p:nvSpPr>
          <p:spPr bwMode="auto">
            <a:xfrm>
              <a:off x="6405563" y="5410200"/>
              <a:ext cx="1809750" cy="402291"/>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sz="2000" b="1" i="0" u="none" strike="noStrike" kern="0" cap="none" spc="0" normalizeH="0" baseline="0" noProof="0" dirty="0" smtClean="0">
                  <a:ln>
                    <a:noFill/>
                  </a:ln>
                  <a:solidFill>
                    <a:schemeClr val="bg2">
                      <a:lumMod val="75000"/>
                    </a:schemeClr>
                  </a:solidFill>
                  <a:effectLst/>
                  <a:uLnTx/>
                  <a:uFillTx/>
                  <a:latin typeface="微软雅黑" panose="020B0503020204020204" pitchFamily="34" charset="-122"/>
                  <a:ea typeface="微软雅黑" panose="020B0503020204020204" pitchFamily="34" charset="-122"/>
                </a:rPr>
                <a:t>激励机制缺失</a:t>
              </a:r>
              <a:endParaRPr kumimoji="1" lang="zh-CN" altLang="en-US" sz="2000" b="1" i="0" u="none" strike="noStrike" kern="0" cap="none" spc="0" normalizeH="0" baseline="0" noProof="0" dirty="0" smtClean="0">
                <a:ln>
                  <a:noFill/>
                </a:ln>
                <a:solidFill>
                  <a:schemeClr val="bg2">
                    <a:lumMod val="75000"/>
                  </a:schemeClr>
                </a:solidFill>
                <a:effectLst/>
                <a:uLnTx/>
                <a:uFillTx/>
                <a:latin typeface="微软雅黑" panose="020B0503020204020204" pitchFamily="34" charset="-122"/>
                <a:ea typeface="微软雅黑" panose="020B0503020204020204" pitchFamily="34" charset="-122"/>
              </a:endParaRPr>
            </a:p>
          </p:txBody>
        </p:sp>
        <p:sp>
          <p:nvSpPr>
            <p:cNvPr id="84" name="Rectangle 26"/>
            <p:cNvSpPr>
              <a:spLocks noChangeArrowheads="1"/>
            </p:cNvSpPr>
            <p:nvPr/>
          </p:nvSpPr>
          <p:spPr bwMode="auto">
            <a:xfrm>
              <a:off x="6405563" y="1447800"/>
              <a:ext cx="1809750" cy="402291"/>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sz="2000" b="1" i="0" u="none" strike="noStrike" kern="0" cap="none" spc="0" normalizeH="0" baseline="0" noProof="0" dirty="0" smtClean="0">
                  <a:ln>
                    <a:noFill/>
                  </a:ln>
                  <a:solidFill>
                    <a:schemeClr val="bg2">
                      <a:lumMod val="75000"/>
                    </a:schemeClr>
                  </a:solidFill>
                  <a:effectLst/>
                  <a:uLnTx/>
                  <a:uFillTx/>
                  <a:latin typeface="微软雅黑" panose="020B0503020204020204" pitchFamily="34" charset="-122"/>
                  <a:ea typeface="微软雅黑" panose="020B0503020204020204" pitchFamily="34" charset="-122"/>
                </a:rPr>
                <a:t>竞争机制缺失</a:t>
              </a:r>
              <a:endParaRPr kumimoji="1" lang="zh-CN" altLang="en-US" sz="2000" b="1" i="0" u="none" strike="noStrike" kern="0" cap="none" spc="0" normalizeH="0" baseline="0" noProof="0" dirty="0" smtClean="0">
                <a:ln>
                  <a:noFill/>
                </a:ln>
                <a:solidFill>
                  <a:schemeClr val="bg2">
                    <a:lumMod val="75000"/>
                  </a:schemeClr>
                </a:solidFill>
                <a:effectLst/>
                <a:uLnTx/>
                <a:uFillTx/>
                <a:latin typeface="微软雅黑" panose="020B0503020204020204" pitchFamily="34" charset="-122"/>
                <a:ea typeface="微软雅黑" panose="020B0503020204020204" pitchFamily="34" charset="-122"/>
              </a:endParaRPr>
            </a:p>
          </p:txBody>
        </p:sp>
        <p:sp>
          <p:nvSpPr>
            <p:cNvPr id="85" name="Rectangle 27"/>
            <p:cNvSpPr>
              <a:spLocks noChangeArrowheads="1"/>
            </p:cNvSpPr>
            <p:nvPr/>
          </p:nvSpPr>
          <p:spPr bwMode="auto">
            <a:xfrm>
              <a:off x="614363" y="5257800"/>
              <a:ext cx="1839912" cy="402291"/>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sz="2000" b="1" i="0" u="none" strike="noStrike" kern="0" cap="none" spc="0" normalizeH="0" baseline="0" noProof="0" dirty="0" smtClean="0">
                  <a:ln>
                    <a:noFill/>
                  </a:ln>
                  <a:solidFill>
                    <a:schemeClr val="bg2">
                      <a:lumMod val="75000"/>
                    </a:schemeClr>
                  </a:solidFill>
                  <a:effectLst/>
                  <a:uLnTx/>
                  <a:uFillTx/>
                  <a:latin typeface="微软雅黑" panose="020B0503020204020204" pitchFamily="34" charset="-122"/>
                  <a:ea typeface="微软雅黑" panose="020B0503020204020204" pitchFamily="34" charset="-122"/>
                </a:rPr>
                <a:t>牵引机制缺失</a:t>
              </a:r>
              <a:endParaRPr kumimoji="1" lang="zh-CN" altLang="en-US" sz="2000" b="1" i="0" u="none" strike="noStrike" kern="0" cap="none" spc="0" normalizeH="0" baseline="0" noProof="0" dirty="0" smtClean="0">
                <a:ln>
                  <a:noFill/>
                </a:ln>
                <a:solidFill>
                  <a:schemeClr val="bg2">
                    <a:lumMod val="75000"/>
                  </a:schemeClr>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15" name="标题 4"/>
          <p:cNvSpPr>
            <a:spLocks noGrp="1"/>
          </p:cNvSpPr>
          <p:nvPr>
            <p:ph type="title"/>
          </p:nvPr>
        </p:nvSpPr>
        <p:spPr>
          <a:xfrm>
            <a:off x="403225" y="230188"/>
            <a:ext cx="5945188" cy="600075"/>
          </a:xfrm>
        </p:spPr>
        <p:txBody>
          <a:bodyPr/>
          <a:lstStyle/>
          <a:p>
            <a:pPr marL="571500" indent="-571500">
              <a:buFont typeface="+mj-ea"/>
              <a:buAutoNum type="ea1JpnChsDbPeriod" startAt="3"/>
            </a:pPr>
            <a:r>
              <a:rPr lang="zh-CN" altLang="en-US" sz="2800" dirty="0">
                <a:latin typeface="微软雅黑" panose="020B0503020204020204" pitchFamily="34" charset="-122"/>
                <a:ea typeface="微软雅黑" panose="020B0503020204020204" pitchFamily="34" charset="-122"/>
              </a:rPr>
              <a:t>人力资源管理</a:t>
            </a:r>
            <a:r>
              <a:rPr lang="zh-CN" altLang="en-US" sz="2800" dirty="0" smtClean="0">
                <a:latin typeface="微软雅黑" panose="020B0503020204020204" pitchFamily="34" charset="-122"/>
                <a:ea typeface="微软雅黑" panose="020B0503020204020204" pitchFamily="34" charset="-122"/>
              </a:rPr>
              <a:t>的作用目标</a:t>
            </a:r>
            <a:endParaRPr lang="zh-CN" altLang="en-US" sz="2800" dirty="0">
              <a:latin typeface="微软雅黑" panose="020B0503020204020204" pitchFamily="34" charset="-122"/>
              <a:ea typeface="微软雅黑" panose="020B0503020204020204" pitchFamily="34" charset="-122"/>
            </a:endParaRPr>
          </a:p>
        </p:txBody>
      </p:sp>
      <p:sp>
        <p:nvSpPr>
          <p:cNvPr id="5" name="Rectangle 4"/>
          <p:cNvSpPr>
            <a:spLocks noChangeArrowheads="1"/>
          </p:cNvSpPr>
          <p:nvPr/>
        </p:nvSpPr>
        <p:spPr bwMode="auto">
          <a:xfrm>
            <a:off x="403225" y="1241425"/>
            <a:ext cx="8415338" cy="358775"/>
          </a:xfrm>
          <a:prstGeom prst="rect">
            <a:avLst/>
          </a:prstGeom>
          <a:solidFill>
            <a:schemeClr val="bg1"/>
          </a:solidFill>
          <a:ln>
            <a:noFill/>
          </a:ln>
        </p:spPr>
        <p:txBody>
          <a:bodyPr lIns="0" tIns="0" rIns="0" bIns="0" anchor="ctr"/>
          <a:lstStyle/>
          <a:p>
            <a:pPr marL="457200" indent="-457200" defTabSz="801370">
              <a:buFont typeface="+mj-lt"/>
              <a:buAutoNum type="arabicPeriod" startAt="3"/>
            </a:pPr>
            <a:r>
              <a:rPr lang="zh-CN" altLang="en-US" sz="2000" b="1" dirty="0">
                <a:ea typeface="宋体" panose="02010600030101010101" pitchFamily="2" charset="-122"/>
              </a:rPr>
              <a:t>人力资源管理的目标</a:t>
            </a:r>
            <a:endParaRPr lang="zh-CN" altLang="en-US" sz="2000" b="1" dirty="0">
              <a:ea typeface="宋体" panose="02010600030101010101" pitchFamily="2" charset="-122"/>
            </a:endParaRPr>
          </a:p>
        </p:txBody>
      </p:sp>
      <p:sp>
        <p:nvSpPr>
          <p:cNvPr id="32" name="Rectangle 5"/>
          <p:cNvSpPr txBox="1">
            <a:spLocks noChangeArrowheads="1"/>
          </p:cNvSpPr>
          <p:nvPr/>
        </p:nvSpPr>
        <p:spPr bwMode="auto">
          <a:xfrm>
            <a:off x="420688" y="1658938"/>
            <a:ext cx="8397875" cy="870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lstStyle>
            <a:lvl1pPr marL="190500" indent="-190500" algn="l" rtl="0" fontAlgn="base">
              <a:spcBef>
                <a:spcPct val="20000"/>
              </a:spcBef>
              <a:spcAft>
                <a:spcPct val="0"/>
              </a:spcAft>
              <a:buClr>
                <a:schemeClr val="accent1"/>
              </a:buClr>
              <a:buFont typeface="Wingdings" panose="05000000000000000000" pitchFamily="2" charset="2"/>
              <a:buChar char="§"/>
              <a:defRPr sz="2000">
                <a:solidFill>
                  <a:schemeClr val="tx1"/>
                </a:solidFill>
                <a:latin typeface="+mn-lt"/>
                <a:ea typeface="+mn-ea"/>
                <a:cs typeface="+mn-cs"/>
              </a:defRPr>
            </a:lvl1pPr>
            <a:lvl2pPr marL="381000" indent="-189230" algn="l" rtl="0" fontAlgn="base">
              <a:spcBef>
                <a:spcPct val="20000"/>
              </a:spcBef>
              <a:spcAft>
                <a:spcPct val="0"/>
              </a:spcAft>
              <a:buClr>
                <a:schemeClr val="accent1"/>
              </a:buClr>
              <a:buChar char="-"/>
              <a:defRPr>
                <a:solidFill>
                  <a:schemeClr val="tx1"/>
                </a:solidFill>
                <a:latin typeface="+mn-lt"/>
              </a:defRPr>
            </a:lvl2pPr>
            <a:lvl3pPr marL="561975" indent="-179705" algn="l" rtl="0" fontAlgn="base">
              <a:spcBef>
                <a:spcPct val="20000"/>
              </a:spcBef>
              <a:spcAft>
                <a:spcPct val="0"/>
              </a:spcAft>
              <a:buClr>
                <a:schemeClr val="accent1"/>
              </a:buClr>
              <a:buChar char="-"/>
              <a:defRPr>
                <a:solidFill>
                  <a:schemeClr val="tx1"/>
                </a:solidFill>
                <a:latin typeface="+mn-lt"/>
              </a:defRPr>
            </a:lvl3pPr>
            <a:lvl4pPr marL="752475" indent="-189230" algn="l" rtl="0" fontAlgn="base">
              <a:spcBef>
                <a:spcPct val="20000"/>
              </a:spcBef>
              <a:spcAft>
                <a:spcPct val="0"/>
              </a:spcAft>
              <a:buClr>
                <a:schemeClr val="accent1"/>
              </a:buClr>
              <a:buChar char="-"/>
              <a:defRPr>
                <a:solidFill>
                  <a:schemeClr val="tx1"/>
                </a:solidFill>
                <a:latin typeface="+mn-lt"/>
              </a:defRPr>
            </a:lvl4pPr>
            <a:lvl5pPr marL="9620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5pPr>
            <a:lvl6pPr marL="14192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6pPr>
            <a:lvl7pPr marL="18764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7pPr>
            <a:lvl8pPr marL="23336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8pPr>
            <a:lvl9pPr marL="27908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9pPr>
          </a:lstStyle>
          <a:p>
            <a:pPr marL="0" indent="0">
              <a:lnSpc>
                <a:spcPts val="3200"/>
              </a:lnSpc>
              <a:spcBef>
                <a:spcPts val="0"/>
              </a:spcBef>
              <a:spcAft>
                <a:spcPts val="0"/>
              </a:spcAft>
              <a:buNone/>
            </a:pPr>
            <a:r>
              <a:rPr lang="zh-CN" altLang="en-US" b="1" dirty="0">
                <a:latin typeface="宋体" panose="02010600030101010101" pitchFamily="2" charset="-122"/>
                <a:ea typeface="宋体" panose="02010600030101010101" pitchFamily="2" charset="-122"/>
              </a:rPr>
              <a:t>人力资源管理的目标应当从最终目标和具体目标两个层次来理解。最终目标是要有助于实现企业的整体目标，而具体目标要支持最终目标的达成。</a:t>
            </a:r>
            <a:endParaRPr lang="zh-CN" altLang="en-US" b="1" dirty="0">
              <a:latin typeface="宋体" panose="02010600030101010101" pitchFamily="2" charset="-122"/>
              <a:ea typeface="宋体" panose="02010600030101010101" pitchFamily="2" charset="-122"/>
            </a:endParaRPr>
          </a:p>
        </p:txBody>
      </p:sp>
      <p:grpSp>
        <p:nvGrpSpPr>
          <p:cNvPr id="33" name="组合 32"/>
          <p:cNvGrpSpPr/>
          <p:nvPr/>
        </p:nvGrpSpPr>
        <p:grpSpPr>
          <a:xfrm>
            <a:off x="0" y="2500630"/>
            <a:ext cx="9017000" cy="3824288"/>
            <a:chOff x="0" y="2470150"/>
            <a:chExt cx="9017000" cy="3824288"/>
          </a:xfrm>
          <a:noFill/>
        </p:grpSpPr>
        <p:cxnSp>
          <p:nvCxnSpPr>
            <p:cNvPr id="34" name="直接箭头连接符 29"/>
            <p:cNvCxnSpPr>
              <a:cxnSpLocks noChangeShapeType="1"/>
            </p:cNvCxnSpPr>
            <p:nvPr/>
          </p:nvCxnSpPr>
          <p:spPr bwMode="auto">
            <a:xfrm rot="5400000">
              <a:off x="-539749" y="3314700"/>
              <a:ext cx="1689100" cy="3175"/>
            </a:xfrm>
            <a:prstGeom prst="straightConnector1">
              <a:avLst/>
            </a:prstGeom>
            <a:grpFill/>
            <a:ln w="12700">
              <a:solidFill>
                <a:srgbClr val="00B0F0"/>
              </a:solidFill>
              <a:round/>
              <a:headEnd type="triangle" w="lg" len="lg"/>
              <a:tailEnd type="triangle" w="lg" len="lg"/>
            </a:ln>
          </p:spPr>
        </p:cxnSp>
        <p:grpSp>
          <p:nvGrpSpPr>
            <p:cNvPr id="35" name="组合 11"/>
            <p:cNvGrpSpPr/>
            <p:nvPr/>
          </p:nvGrpSpPr>
          <p:grpSpPr bwMode="auto">
            <a:xfrm>
              <a:off x="1371600" y="4159250"/>
              <a:ext cx="1333500" cy="2133600"/>
              <a:chOff x="1371600" y="2895600"/>
              <a:chExt cx="1333500" cy="2133600"/>
            </a:xfrm>
            <a:grpFill/>
          </p:grpSpPr>
          <p:sp>
            <p:nvSpPr>
              <p:cNvPr id="52" name="矩形 10"/>
              <p:cNvSpPr>
                <a:spLocks noChangeArrowheads="1"/>
              </p:cNvSpPr>
              <p:nvPr/>
            </p:nvSpPr>
            <p:spPr bwMode="auto">
              <a:xfrm>
                <a:off x="1371600" y="2895600"/>
                <a:ext cx="1333500" cy="2133600"/>
              </a:xfrm>
              <a:prstGeom prst="rect">
                <a:avLst/>
              </a:prstGeom>
              <a:grpFill/>
              <a:ln w="12700" algn="ctr">
                <a:solidFill>
                  <a:schemeClr val="bg2">
                    <a:lumMod val="60000"/>
                    <a:lumOff val="40000"/>
                  </a:schemeClr>
                </a:solid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1" lang="zh-CN" altLang="zh-CN" sz="2400" b="0" i="0" u="none" strike="noStrike" kern="0" cap="none" spc="0" normalizeH="0" baseline="0" noProof="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p:txBody>
          </p:sp>
          <p:sp>
            <p:nvSpPr>
              <p:cNvPr id="53" name="矩形 6"/>
              <p:cNvSpPr>
                <a:spLocks noChangeArrowheads="1"/>
              </p:cNvSpPr>
              <p:nvPr/>
            </p:nvSpPr>
            <p:spPr bwMode="auto">
              <a:xfrm>
                <a:off x="1371600" y="2895600"/>
                <a:ext cx="1333500" cy="2133600"/>
              </a:xfrm>
              <a:prstGeom prst="rect">
                <a:avLst/>
              </a:prstGeom>
              <a:solidFill>
                <a:schemeClr val="accent6">
                  <a:lumMod val="75000"/>
                </a:schemeClr>
              </a:solidFill>
              <a:ln w="12700" algn="ctr">
                <a:solidFill>
                  <a:schemeClr val="bg1"/>
                </a:solidFill>
                <a:miter lim="800000"/>
              </a:ln>
            </p:spPr>
            <p:txBody>
              <a:bodyPr anchorCtr="1"/>
              <a:lstStyle/>
              <a:p>
                <a:pPr marL="0" marR="0" lvl="0" indent="0" algn="l" defTabSz="914400" eaLnBrk="1" fontAlgn="auto" latinLnBrk="0" hangingPunct="1">
                  <a:lnSpc>
                    <a:spcPct val="90000"/>
                  </a:lnSpc>
                  <a:spcBef>
                    <a:spcPts val="0"/>
                  </a:spcBef>
                  <a:spcAft>
                    <a:spcPts val="0"/>
                  </a:spcAft>
                  <a:buClrTx/>
                  <a:buSzTx/>
                  <a:buFontTx/>
                  <a:buNone/>
                  <a:defRPr/>
                </a:pPr>
                <a:r>
                  <a:rPr kumimoji="1" lang="zh-CN" altLang="en-US" sz="24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rPr>
                  <a:t>保证价值源泉中人力资源的数量和质量</a:t>
                </a:r>
                <a:endParaRPr kumimoji="1" lang="zh-CN" altLang="en-US" sz="2400" b="0" i="0" u="none" strike="noStrike" kern="0" cap="none" spc="0" normalizeH="0" baseline="0" noProof="0" dirty="0" smtClean="0">
                  <a:ln>
                    <a:noFill/>
                  </a:ln>
                  <a:solidFill>
                    <a:schemeClr val="bg1"/>
                  </a:solidFill>
                  <a:effectLst/>
                  <a:uLnTx/>
                  <a:uFillTx/>
                  <a:latin typeface="Times New Roman" panose="02020603050405020304" pitchFamily="18" charset="0"/>
                  <a:ea typeface="黑体" panose="02010609060101010101" pitchFamily="49" charset="-122"/>
                </a:endParaRPr>
              </a:p>
            </p:txBody>
          </p:sp>
        </p:grpSp>
        <p:grpSp>
          <p:nvGrpSpPr>
            <p:cNvPr id="36" name="组合 12"/>
            <p:cNvGrpSpPr/>
            <p:nvPr/>
          </p:nvGrpSpPr>
          <p:grpSpPr bwMode="auto">
            <a:xfrm>
              <a:off x="3282950" y="4159250"/>
              <a:ext cx="1333500" cy="2133600"/>
              <a:chOff x="1371600" y="2895600"/>
              <a:chExt cx="1333500" cy="2133600"/>
            </a:xfrm>
            <a:grpFill/>
          </p:grpSpPr>
          <p:sp>
            <p:nvSpPr>
              <p:cNvPr id="50" name="矩形 13"/>
              <p:cNvSpPr>
                <a:spLocks noChangeArrowheads="1"/>
              </p:cNvSpPr>
              <p:nvPr/>
            </p:nvSpPr>
            <p:spPr bwMode="auto">
              <a:xfrm>
                <a:off x="1371600" y="2895600"/>
                <a:ext cx="1333500" cy="2133600"/>
              </a:xfrm>
              <a:prstGeom prst="rect">
                <a:avLst/>
              </a:prstGeom>
              <a:solidFill>
                <a:schemeClr val="accent6">
                  <a:lumMod val="60000"/>
                  <a:lumOff val="40000"/>
                </a:schemeClr>
              </a:solidFill>
              <a:ln w="12700" algn="ctr">
                <a:solidFill>
                  <a:schemeClr val="bg1"/>
                </a:solidFill>
                <a:miter lim="800000"/>
              </a:ln>
            </p:spPr>
            <p:txBody>
              <a:bodyPr anchorCtr="1"/>
              <a:lstStyle/>
              <a:p>
                <a:pPr marL="0" marR="0" lvl="0" indent="0" algn="l" defTabSz="914400" eaLnBrk="1" fontAlgn="auto" latinLnBrk="0" hangingPunct="1">
                  <a:lnSpc>
                    <a:spcPct val="100000"/>
                  </a:lnSpc>
                  <a:spcBef>
                    <a:spcPts val="0"/>
                  </a:spcBef>
                  <a:spcAft>
                    <a:spcPts val="0"/>
                  </a:spcAft>
                  <a:buClrTx/>
                  <a:buSzTx/>
                  <a:buFontTx/>
                  <a:buNone/>
                  <a:defRPr/>
                </a:pPr>
                <a:endParaRPr kumimoji="1" lang="zh-CN" altLang="zh-CN" sz="2400" b="0" i="0" u="none" strike="noStrike" kern="0" cap="none" spc="0" normalizeH="0" baseline="0" noProof="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p:txBody>
          </p:sp>
          <p:sp>
            <p:nvSpPr>
              <p:cNvPr id="51" name="矩形 14"/>
              <p:cNvSpPr>
                <a:spLocks noChangeArrowheads="1"/>
              </p:cNvSpPr>
              <p:nvPr/>
            </p:nvSpPr>
            <p:spPr bwMode="auto">
              <a:xfrm>
                <a:off x="1371600" y="2895600"/>
                <a:ext cx="1333500" cy="2133600"/>
              </a:xfrm>
              <a:prstGeom prst="rect">
                <a:avLst/>
              </a:prstGeom>
              <a:grpFill/>
              <a:ln w="12700" algn="ctr">
                <a:solidFill>
                  <a:schemeClr val="bg1"/>
                </a:solidFill>
                <a:miter lim="800000"/>
              </a:ln>
            </p:spPr>
            <p:txBody>
              <a:bodyPr anchorCtr="1"/>
              <a:lstStyle/>
              <a:p>
                <a:pPr marL="0" marR="0" lvl="0" indent="0" algn="l" defTabSz="914400" eaLnBrk="1" fontAlgn="auto" latinLnBrk="0" hangingPunct="1">
                  <a:lnSpc>
                    <a:spcPct val="90000"/>
                  </a:lnSpc>
                  <a:spcBef>
                    <a:spcPts val="0"/>
                  </a:spcBef>
                  <a:spcAft>
                    <a:spcPts val="0"/>
                  </a:spcAft>
                  <a:buClrTx/>
                  <a:buSzTx/>
                  <a:buFontTx/>
                  <a:buNone/>
                  <a:defRPr/>
                </a:pPr>
                <a:r>
                  <a:rPr kumimoji="1" lang="zh-CN" altLang="en-US" sz="2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为价值创造营建良好的人力资源环境</a:t>
                </a:r>
                <a:endParaRPr kumimoji="1" lang="zh-CN" altLang="en-US" sz="2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p:txBody>
          </p:sp>
        </p:grpSp>
        <p:grpSp>
          <p:nvGrpSpPr>
            <p:cNvPr id="37" name="组合 15"/>
            <p:cNvGrpSpPr/>
            <p:nvPr/>
          </p:nvGrpSpPr>
          <p:grpSpPr bwMode="auto">
            <a:xfrm>
              <a:off x="5194300" y="4159250"/>
              <a:ext cx="1333500" cy="2133600"/>
              <a:chOff x="1371600" y="2895600"/>
              <a:chExt cx="1333500" cy="2133600"/>
            </a:xfrm>
            <a:grpFill/>
          </p:grpSpPr>
          <p:sp>
            <p:nvSpPr>
              <p:cNvPr id="48" name="矩形 16"/>
              <p:cNvSpPr>
                <a:spLocks noChangeArrowheads="1"/>
              </p:cNvSpPr>
              <p:nvPr/>
            </p:nvSpPr>
            <p:spPr bwMode="auto">
              <a:xfrm>
                <a:off x="1371600" y="2895600"/>
                <a:ext cx="1333500" cy="2133600"/>
              </a:xfrm>
              <a:prstGeom prst="rect">
                <a:avLst/>
              </a:prstGeom>
              <a:grpFill/>
              <a:ln w="12700" algn="ctr">
                <a:solidFill>
                  <a:schemeClr val="bg2">
                    <a:lumMod val="60000"/>
                    <a:lumOff val="40000"/>
                  </a:schemeClr>
                </a:solidFill>
                <a:miter lim="800000"/>
              </a:ln>
            </p:spPr>
            <p:txBody>
              <a:bodyPr anchorCtr="1"/>
              <a:lstStyle/>
              <a:p>
                <a:pPr marL="0" marR="0" lvl="0" indent="0" algn="l" defTabSz="914400" eaLnBrk="1" fontAlgn="auto" latinLnBrk="0" hangingPunct="1">
                  <a:lnSpc>
                    <a:spcPct val="100000"/>
                  </a:lnSpc>
                  <a:spcBef>
                    <a:spcPts val="0"/>
                  </a:spcBef>
                  <a:spcAft>
                    <a:spcPts val="0"/>
                  </a:spcAft>
                  <a:buClrTx/>
                  <a:buSzTx/>
                  <a:buFontTx/>
                  <a:buNone/>
                  <a:defRPr/>
                </a:pPr>
                <a:endParaRPr kumimoji="1" lang="zh-CN" altLang="zh-CN" sz="2400" b="0" i="0" u="none" strike="noStrike" kern="0" cap="none" spc="0" normalizeH="0" baseline="0" noProof="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p:txBody>
          </p:sp>
          <p:sp>
            <p:nvSpPr>
              <p:cNvPr id="49" name="矩形 17"/>
              <p:cNvSpPr>
                <a:spLocks noChangeArrowheads="1"/>
              </p:cNvSpPr>
              <p:nvPr/>
            </p:nvSpPr>
            <p:spPr bwMode="auto">
              <a:xfrm>
                <a:off x="1371600" y="2895600"/>
                <a:ext cx="1333500" cy="2133600"/>
              </a:xfrm>
              <a:prstGeom prst="rect">
                <a:avLst/>
              </a:prstGeom>
              <a:solidFill>
                <a:schemeClr val="accent6">
                  <a:lumMod val="40000"/>
                  <a:lumOff val="60000"/>
                </a:schemeClr>
              </a:solidFill>
              <a:ln w="12700" algn="ctr">
                <a:solidFill>
                  <a:schemeClr val="bg1"/>
                </a:solidFill>
                <a:miter lim="800000"/>
              </a:ln>
            </p:spPr>
            <p:txBody>
              <a:bodyPr anchorCtr="1"/>
              <a:lstStyle/>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sz="2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保证员工价值评价的准确</a:t>
                </a:r>
                <a:endParaRPr kumimoji="1" lang="zh-CN" altLang="en-US" sz="2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sz="2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有效</a:t>
                </a:r>
                <a:endParaRPr kumimoji="1" lang="zh-CN" altLang="en-US" sz="2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p:txBody>
          </p:sp>
        </p:grpSp>
        <p:grpSp>
          <p:nvGrpSpPr>
            <p:cNvPr id="38" name="组合 18"/>
            <p:cNvGrpSpPr/>
            <p:nvPr/>
          </p:nvGrpSpPr>
          <p:grpSpPr bwMode="auto">
            <a:xfrm>
              <a:off x="7105650" y="4159250"/>
              <a:ext cx="1333500" cy="2133600"/>
              <a:chOff x="1371600" y="2895600"/>
              <a:chExt cx="1333500" cy="2133600"/>
            </a:xfrm>
            <a:grpFill/>
          </p:grpSpPr>
          <p:sp>
            <p:nvSpPr>
              <p:cNvPr id="46" name="矩形 19"/>
              <p:cNvSpPr>
                <a:spLocks noChangeArrowheads="1"/>
              </p:cNvSpPr>
              <p:nvPr/>
            </p:nvSpPr>
            <p:spPr bwMode="auto">
              <a:xfrm>
                <a:off x="1371600" y="2895600"/>
                <a:ext cx="1333500" cy="2133600"/>
              </a:xfrm>
              <a:prstGeom prst="rect">
                <a:avLst/>
              </a:prstGeom>
              <a:grpFill/>
              <a:ln w="12700" algn="ctr">
                <a:solidFill>
                  <a:schemeClr val="bg2">
                    <a:lumMod val="60000"/>
                    <a:lumOff val="40000"/>
                  </a:schemeClr>
                </a:solidFill>
                <a:miter lim="800000"/>
              </a:ln>
            </p:spPr>
            <p:txBody>
              <a:bodyPr anchorCtr="1"/>
              <a:lstStyle/>
              <a:p>
                <a:pPr marL="0" marR="0" lvl="0" indent="0" algn="l" defTabSz="914400" eaLnBrk="1" fontAlgn="auto" latinLnBrk="0" hangingPunct="1">
                  <a:lnSpc>
                    <a:spcPct val="100000"/>
                  </a:lnSpc>
                  <a:spcBef>
                    <a:spcPts val="0"/>
                  </a:spcBef>
                  <a:spcAft>
                    <a:spcPts val="0"/>
                  </a:spcAft>
                  <a:buClrTx/>
                  <a:buSzTx/>
                  <a:buFontTx/>
                  <a:buNone/>
                  <a:defRPr/>
                </a:pPr>
                <a:endParaRPr kumimoji="1" lang="zh-CN" altLang="zh-CN" sz="2400" b="0" i="0" u="none" strike="noStrike" kern="0" cap="none" spc="0" normalizeH="0" baseline="0" noProof="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p:txBody>
          </p:sp>
          <p:sp>
            <p:nvSpPr>
              <p:cNvPr id="47" name="矩形 20"/>
              <p:cNvSpPr>
                <a:spLocks noChangeArrowheads="1"/>
              </p:cNvSpPr>
              <p:nvPr/>
            </p:nvSpPr>
            <p:spPr bwMode="auto">
              <a:xfrm>
                <a:off x="1371600" y="2895600"/>
                <a:ext cx="1333500" cy="2133600"/>
              </a:xfrm>
              <a:prstGeom prst="rect">
                <a:avLst/>
              </a:prstGeom>
              <a:solidFill>
                <a:schemeClr val="bg1">
                  <a:lumMod val="95000"/>
                </a:schemeClr>
              </a:solidFill>
              <a:ln w="12700" algn="ctr">
                <a:solidFill>
                  <a:schemeClr val="bg1"/>
                </a:solidFill>
                <a:miter lim="800000"/>
              </a:ln>
            </p:spPr>
            <p:txBody>
              <a:bodyPr anchorCtr="1"/>
              <a:lstStyle/>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sz="2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实现员工价值分配的公平</a:t>
                </a:r>
                <a:endParaRPr kumimoji="1" lang="zh-CN" altLang="en-US" sz="2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a:p>
                <a:pPr marL="0" marR="0" lvl="0" indent="0" algn="l" defTabSz="914400" eaLnBrk="1" fontAlgn="auto" latinLnBrk="0" hangingPunct="1">
                  <a:lnSpc>
                    <a:spcPct val="100000"/>
                  </a:lnSpc>
                  <a:spcBef>
                    <a:spcPts val="0"/>
                  </a:spcBef>
                  <a:spcAft>
                    <a:spcPts val="0"/>
                  </a:spcAft>
                  <a:buClrTx/>
                  <a:buSzTx/>
                  <a:buFontTx/>
                  <a:buNone/>
                  <a:defRPr/>
                </a:pPr>
                <a:r>
                  <a:rPr kumimoji="1" lang="zh-CN" altLang="en-US" sz="2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rPr>
                  <a:t>合理</a:t>
                </a:r>
                <a:endParaRPr kumimoji="1" lang="zh-CN" altLang="en-US" sz="2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p:txBody>
          </p:sp>
        </p:grpSp>
        <p:sp>
          <p:nvSpPr>
            <p:cNvPr id="39" name="等腰三角形 21"/>
            <p:cNvSpPr>
              <a:spLocks noChangeArrowheads="1"/>
            </p:cNvSpPr>
            <p:nvPr/>
          </p:nvSpPr>
          <p:spPr bwMode="auto">
            <a:xfrm>
              <a:off x="793750" y="2514600"/>
              <a:ext cx="8223250" cy="1644650"/>
            </a:xfrm>
            <a:prstGeom prst="triangle">
              <a:avLst>
                <a:gd name="adj" fmla="val 50000"/>
              </a:avLst>
            </a:prstGeom>
            <a:solidFill>
              <a:schemeClr val="bg2">
                <a:lumMod val="60000"/>
                <a:lumOff val="40000"/>
              </a:schemeClr>
            </a:solidFill>
            <a:ln w="12700" algn="ctr">
              <a:solidFill>
                <a:schemeClr val="bg1"/>
              </a:solid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r>
                <a:rPr kumimoji="1" lang="zh-CN" altLang="en-US" sz="2400" b="0" i="0" u="none" strike="noStrike" kern="0" cap="none" spc="0" normalizeH="0" baseline="0" noProof="0" smtClean="0">
                  <a:ln>
                    <a:noFill/>
                  </a:ln>
                  <a:solidFill>
                    <a:sysClr val="windowText" lastClr="000000"/>
                  </a:solidFill>
                  <a:effectLst/>
                  <a:uLnTx/>
                  <a:uFillTx/>
                  <a:latin typeface="Times New Roman" panose="02020603050405020304" pitchFamily="18" charset="0"/>
                  <a:ea typeface="黑体" panose="02010609060101010101" pitchFamily="49" charset="-122"/>
                </a:rPr>
                <a:t>实现企业的整体战略和目标</a:t>
              </a:r>
              <a:endParaRPr kumimoji="1" lang="zh-CN" altLang="en-US" sz="2400" b="0" i="0" u="none" strike="noStrike" kern="0" cap="none" spc="0" normalizeH="0" baseline="0" noProof="0" smtClean="0">
                <a:ln>
                  <a:noFill/>
                </a:ln>
                <a:solidFill>
                  <a:sysClr val="windowText" lastClr="000000"/>
                </a:solidFill>
                <a:effectLst/>
                <a:uLnTx/>
                <a:uFillTx/>
                <a:latin typeface="Times New Roman" panose="02020603050405020304" pitchFamily="18" charset="0"/>
                <a:ea typeface="黑体" panose="02010609060101010101" pitchFamily="49" charset="-122"/>
              </a:endParaRPr>
            </a:p>
          </p:txBody>
        </p:sp>
        <p:cxnSp>
          <p:nvCxnSpPr>
            <p:cNvPr id="40" name="直接连接符 23"/>
            <p:cNvCxnSpPr>
              <a:cxnSpLocks noChangeShapeType="1"/>
            </p:cNvCxnSpPr>
            <p:nvPr/>
          </p:nvCxnSpPr>
          <p:spPr bwMode="auto">
            <a:xfrm rot="10800000">
              <a:off x="0" y="4159250"/>
              <a:ext cx="660400" cy="1588"/>
            </a:xfrm>
            <a:prstGeom prst="line">
              <a:avLst/>
            </a:prstGeom>
            <a:grpFill/>
            <a:ln w="12700" algn="ctr">
              <a:solidFill>
                <a:srgbClr val="00B0F0"/>
              </a:solidFill>
              <a:round/>
            </a:ln>
          </p:spPr>
        </p:cxnSp>
        <p:cxnSp>
          <p:nvCxnSpPr>
            <p:cNvPr id="41" name="直接连接符 24"/>
            <p:cNvCxnSpPr>
              <a:cxnSpLocks noChangeShapeType="1"/>
            </p:cNvCxnSpPr>
            <p:nvPr/>
          </p:nvCxnSpPr>
          <p:spPr bwMode="auto">
            <a:xfrm rot="10800000">
              <a:off x="0" y="2470150"/>
              <a:ext cx="660400" cy="1588"/>
            </a:xfrm>
            <a:prstGeom prst="line">
              <a:avLst/>
            </a:prstGeom>
            <a:grpFill/>
            <a:ln w="12700" algn="ctr">
              <a:solidFill>
                <a:srgbClr val="00B0F0"/>
              </a:solidFill>
              <a:round/>
            </a:ln>
          </p:spPr>
        </p:cxnSp>
        <p:cxnSp>
          <p:nvCxnSpPr>
            <p:cNvPr id="42" name="直接连接符 25"/>
            <p:cNvCxnSpPr>
              <a:cxnSpLocks noChangeShapeType="1"/>
            </p:cNvCxnSpPr>
            <p:nvPr/>
          </p:nvCxnSpPr>
          <p:spPr bwMode="auto">
            <a:xfrm rot="10800000">
              <a:off x="0" y="6292850"/>
              <a:ext cx="660400" cy="1588"/>
            </a:xfrm>
            <a:prstGeom prst="line">
              <a:avLst/>
            </a:prstGeom>
            <a:grpFill/>
            <a:ln w="12700" algn="ctr">
              <a:solidFill>
                <a:srgbClr val="00B0F0"/>
              </a:solidFill>
              <a:round/>
            </a:ln>
          </p:spPr>
        </p:cxnSp>
        <p:sp>
          <p:nvSpPr>
            <p:cNvPr id="43" name="TextBox 26"/>
            <p:cNvSpPr txBox="1">
              <a:spLocks noChangeArrowheads="1"/>
            </p:cNvSpPr>
            <p:nvPr/>
          </p:nvSpPr>
          <p:spPr bwMode="auto">
            <a:xfrm>
              <a:off x="311150" y="2736850"/>
              <a:ext cx="488950" cy="1155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1" lang="zh-CN" altLang="en-US" sz="2000" b="0" i="0" u="none" strike="noStrike" kern="0" cap="none" spc="0" normalizeH="0" baseline="0" noProof="0" dirty="0" smtClean="0">
                  <a:ln>
                    <a:noFill/>
                  </a:ln>
                  <a:solidFill>
                    <a:srgbClr val="000000"/>
                  </a:solidFill>
                  <a:effectLst/>
                  <a:uLnTx/>
                  <a:uFillTx/>
                  <a:latin typeface="Times New Roman" panose="02020603050405020304" pitchFamily="18" charset="0"/>
                  <a:ea typeface="黑体" panose="02010609060101010101" pitchFamily="49" charset="-122"/>
                </a:rPr>
                <a:t>最终目标</a:t>
              </a:r>
              <a:endParaRPr kumimoji="1" lang="zh-CN" altLang="en-US" sz="2000" b="0" i="0" u="none" strike="noStrike" kern="0" cap="none" spc="0" normalizeH="0" baseline="0" noProof="0" dirty="0" smtClean="0">
                <a:ln>
                  <a:noFill/>
                </a:ln>
                <a:solidFill>
                  <a:srgbClr val="000000"/>
                </a:solidFill>
                <a:effectLst/>
                <a:uLnTx/>
                <a:uFillTx/>
                <a:latin typeface="Times New Roman" panose="02020603050405020304" pitchFamily="18" charset="0"/>
                <a:ea typeface="黑体" panose="02010609060101010101" pitchFamily="49" charset="-122"/>
              </a:endParaRPr>
            </a:p>
          </p:txBody>
        </p:sp>
        <p:cxnSp>
          <p:nvCxnSpPr>
            <p:cNvPr id="44" name="直接箭头连接符 30"/>
            <p:cNvCxnSpPr>
              <a:cxnSpLocks noChangeShapeType="1"/>
            </p:cNvCxnSpPr>
            <p:nvPr/>
          </p:nvCxnSpPr>
          <p:spPr bwMode="auto">
            <a:xfrm rot="5400000">
              <a:off x="-761999" y="5226050"/>
              <a:ext cx="2133600" cy="3175"/>
            </a:xfrm>
            <a:prstGeom prst="straightConnector1">
              <a:avLst/>
            </a:prstGeom>
            <a:grpFill/>
            <a:ln w="12700">
              <a:solidFill>
                <a:srgbClr val="00B0F0"/>
              </a:solidFill>
              <a:round/>
              <a:headEnd type="triangle" w="lg" len="lg"/>
              <a:tailEnd type="triangle" w="lg" len="lg"/>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45" name="TextBox 31"/>
            <p:cNvSpPr txBox="1">
              <a:spLocks noChangeArrowheads="1"/>
            </p:cNvSpPr>
            <p:nvPr/>
          </p:nvSpPr>
          <p:spPr bwMode="auto">
            <a:xfrm>
              <a:off x="311150" y="4648200"/>
              <a:ext cx="488950" cy="1155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1" lang="zh-CN" altLang="en-US" sz="2000" b="0" i="0" u="none" strike="noStrike" kern="0" cap="none" spc="0" normalizeH="0" baseline="0" noProof="0" dirty="0" smtClean="0">
                  <a:ln>
                    <a:noFill/>
                  </a:ln>
                  <a:solidFill>
                    <a:srgbClr val="000000"/>
                  </a:solidFill>
                  <a:effectLst/>
                  <a:uLnTx/>
                  <a:uFillTx/>
                  <a:latin typeface="Times New Roman" panose="02020603050405020304" pitchFamily="18" charset="0"/>
                  <a:ea typeface="黑体" panose="02010609060101010101" pitchFamily="49" charset="-122"/>
                </a:rPr>
                <a:t>具体目标</a:t>
              </a:r>
              <a:endParaRPr kumimoji="1" lang="zh-CN" altLang="en-US" sz="2000" b="0" i="0" u="none" strike="noStrike" kern="0" cap="none" spc="0" normalizeH="0" baseline="0" noProof="0" dirty="0" smtClean="0">
                <a:ln>
                  <a:noFill/>
                </a:ln>
                <a:solidFill>
                  <a:srgbClr val="000000"/>
                </a:solidFill>
                <a:effectLst/>
                <a:uLnTx/>
                <a:uFillTx/>
                <a:latin typeface="Times New Roman" panose="02020603050405020304" pitchFamily="18" charset="0"/>
                <a:ea typeface="黑体" panose="02010609060101010101" pitchFamily="49" charset="-122"/>
              </a:endParaRPr>
            </a:p>
          </p:txBody>
        </p:sp>
      </p:grpSp>
      <p:sp>
        <p:nvSpPr>
          <p:cNvPr id="2" name="文本框 1"/>
          <p:cNvSpPr txBox="1"/>
          <p:nvPr/>
        </p:nvSpPr>
        <p:spPr>
          <a:xfrm>
            <a:off x="121920" y="6370320"/>
            <a:ext cx="7555865" cy="365760"/>
          </a:xfrm>
          <a:prstGeom prst="rect">
            <a:avLst/>
          </a:prstGeom>
          <a:noFill/>
        </p:spPr>
        <p:txBody>
          <a:bodyPr wrap="square" rtlCol="0">
            <a:spAutoFit/>
          </a:bodyPr>
          <a:p>
            <a:pPr algn="ctr"/>
            <a:r>
              <a:rPr lang="zh-CN" altLang="en-US">
                <a:sym typeface="+mn-ea"/>
              </a:rPr>
              <a:t>亮亮图文旗舰店  https://liangliangtuwen.tmall.com</a:t>
            </a:r>
            <a:endParaRPr lang="zh-CN" altLang="en-US"/>
          </a:p>
        </p:txBody>
      </p:sp>
    </p:spTree>
  </p:cSld>
  <p:clrMapOvr>
    <a:masterClrMapping/>
  </p:clrMapOvr>
  <p:transition spd="med">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marL="857250" indent="-857250">
              <a:buFont typeface="+mj-lt"/>
              <a:buAutoNum type="romanUcPeriod" startAt="3"/>
            </a:pPr>
            <a:r>
              <a:rPr lang="zh-CN" altLang="en-US" b="1" dirty="0">
                <a:latin typeface="微软雅黑" panose="020B0503020204020204" pitchFamily="34" charset="-122"/>
                <a:ea typeface="微软雅黑" panose="020B0503020204020204" pitchFamily="34" charset="-122"/>
              </a:rPr>
              <a:t>人力资源管理的发展趋势</a:t>
            </a:r>
            <a:endParaRPr lang="zh-CN" altLang="en-US" b="1" dirty="0">
              <a:latin typeface="微软雅黑" panose="020B0503020204020204" pitchFamily="34" charset="-122"/>
              <a:ea typeface="微软雅黑" panose="020B0503020204020204" pitchFamily="34" charset="-122"/>
            </a:endParaRPr>
          </a:p>
        </p:txBody>
      </p:sp>
      <p:sp>
        <p:nvSpPr>
          <p:cNvPr id="8195" name="Rectangle 3"/>
          <p:cNvSpPr>
            <a:spLocks noGrp="1" noChangeArrowheads="1"/>
          </p:cNvSpPr>
          <p:nvPr>
            <p:ph type="body" idx="1"/>
          </p:nvPr>
        </p:nvSpPr>
        <p:spPr/>
        <p:txBody>
          <a:bodyPr/>
          <a:lstStyle/>
          <a:p>
            <a:pPr marL="571500" indent="-571500">
              <a:lnSpc>
                <a:spcPct val="250000"/>
              </a:lnSpc>
              <a:buFont typeface="+mj-ea"/>
              <a:buAutoNum type="ea1JpnChsDbPeriod"/>
            </a:pPr>
            <a:r>
              <a:rPr lang="zh-CN" altLang="en-US" sz="2800" dirty="0">
                <a:latin typeface="微软雅黑" panose="020B0503020204020204" pitchFamily="34" charset="-122"/>
                <a:ea typeface="微软雅黑" panose="020B0503020204020204" pitchFamily="34" charset="-122"/>
              </a:rPr>
              <a:t>人力资源管理的</a:t>
            </a:r>
            <a:r>
              <a:rPr lang="en-US" altLang="zh-CN" sz="2800" dirty="0">
                <a:latin typeface="微软雅黑" panose="020B0503020204020204" pitchFamily="34" charset="-122"/>
                <a:ea typeface="微软雅黑" panose="020B0503020204020204" pitchFamily="34" charset="-122"/>
              </a:rPr>
              <a:t>e-HR</a:t>
            </a:r>
            <a:endParaRPr lang="en-US" altLang="zh-CN" sz="2800" dirty="0">
              <a:latin typeface="微软雅黑" panose="020B0503020204020204" pitchFamily="34" charset="-122"/>
              <a:ea typeface="微软雅黑" panose="020B0503020204020204" pitchFamily="34" charset="-122"/>
            </a:endParaRPr>
          </a:p>
          <a:p>
            <a:pPr marL="571500" indent="-571500">
              <a:lnSpc>
                <a:spcPct val="250000"/>
              </a:lnSpc>
              <a:buFont typeface="+mj-ea"/>
              <a:buAutoNum type="ea1JpnChsDbPeriod"/>
            </a:pPr>
            <a:r>
              <a:rPr lang="zh-CN" altLang="en-US" sz="2800" dirty="0">
                <a:latin typeface="微软雅黑" panose="020B0503020204020204" pitchFamily="34" charset="-122"/>
                <a:ea typeface="微软雅黑" panose="020B0503020204020204" pitchFamily="34" charset="-122"/>
              </a:rPr>
              <a:t>人力资源外包</a:t>
            </a:r>
            <a:endParaRPr lang="zh-CN" altLang="en-US" sz="2800" dirty="0">
              <a:latin typeface="微软雅黑" panose="020B0503020204020204" pitchFamily="34" charset="-122"/>
              <a:ea typeface="微软雅黑" panose="020B0503020204020204" pitchFamily="34" charset="-122"/>
            </a:endParaRPr>
          </a:p>
          <a:p>
            <a:pPr marL="571500" indent="-571500">
              <a:lnSpc>
                <a:spcPct val="250000"/>
              </a:lnSpc>
              <a:buFont typeface="+mj-ea"/>
              <a:buAutoNum type="ea1JpnChsDbPeriod"/>
            </a:pPr>
            <a:r>
              <a:rPr lang="zh-CN" altLang="en-US" sz="2800" dirty="0">
                <a:latin typeface="微软雅黑" panose="020B0503020204020204" pitchFamily="34" charset="-122"/>
                <a:ea typeface="微软雅黑" panose="020B0503020204020204" pitchFamily="34" charset="-122"/>
              </a:rPr>
              <a:t>企业战略发展的合作伙伴</a:t>
            </a:r>
            <a:endParaRPr lang="zh-CN" altLang="en-US" sz="2800" dirty="0">
              <a:latin typeface="微软雅黑" panose="020B0503020204020204" pitchFamily="34" charset="-122"/>
              <a:ea typeface="微软雅黑" panose="020B0503020204020204" pitchFamily="34" charset="-122"/>
            </a:endParaRPr>
          </a:p>
        </p:txBody>
      </p:sp>
      <p:pic>
        <p:nvPicPr>
          <p:cNvPr id="11" name="Picture 7" descr="C:\Users\Tany\Desktop\Collaborate Icon.png"/>
          <p:cNvPicPr>
            <a:picLocks noChangeAspect="1" noChangeArrowheads="1"/>
          </p:cNvPicPr>
          <p:nvPr/>
        </p:nvPicPr>
        <p:blipFill>
          <a:blip r:embed="rId1" cstate="email"/>
          <a:srcRect/>
          <a:stretch>
            <a:fillRect/>
          </a:stretch>
        </p:blipFill>
        <p:spPr bwMode="auto">
          <a:xfrm>
            <a:off x="5374062" y="3510279"/>
            <a:ext cx="835013" cy="102129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C:\Users\Tany\Desktop\Twitter_Icon.png"/>
          <p:cNvPicPr>
            <a:picLocks noChangeAspect="1" noChangeArrowheads="1"/>
          </p:cNvPicPr>
          <p:nvPr/>
        </p:nvPicPr>
        <p:blipFill>
          <a:blip r:embed="rId2" cstate="email"/>
          <a:srcRect/>
          <a:stretch>
            <a:fillRect/>
          </a:stretch>
        </p:blipFill>
        <p:spPr bwMode="auto">
          <a:xfrm>
            <a:off x="5394401" y="2139109"/>
            <a:ext cx="794337" cy="79957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0" descr="C:\Users\Tany\Desktop\Cloud Icon.png"/>
          <p:cNvPicPr>
            <a:picLocks noChangeAspect="1" noChangeArrowheads="1"/>
          </p:cNvPicPr>
          <p:nvPr/>
        </p:nvPicPr>
        <p:blipFill>
          <a:blip r:embed="rId3" cstate="email"/>
          <a:srcRect/>
          <a:stretch>
            <a:fillRect/>
          </a:stretch>
        </p:blipFill>
        <p:spPr bwMode="auto">
          <a:xfrm>
            <a:off x="8046159" y="1415621"/>
            <a:ext cx="862717" cy="86271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2" descr="C:\Users\Tany\Desktop\Money Icon.png"/>
          <p:cNvPicPr>
            <a:picLocks noChangeAspect="1" noChangeArrowheads="1"/>
          </p:cNvPicPr>
          <p:nvPr/>
        </p:nvPicPr>
        <p:blipFill>
          <a:blip r:embed="rId4" cstate="email"/>
          <a:srcRect/>
          <a:stretch>
            <a:fillRect/>
          </a:stretch>
        </p:blipFill>
        <p:spPr bwMode="auto">
          <a:xfrm>
            <a:off x="6395704" y="1251904"/>
            <a:ext cx="858815" cy="88720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a:blip r:embed="rId5" cstate="email"/>
          <a:stretch>
            <a:fillRect/>
          </a:stretch>
        </p:blipFill>
        <p:spPr bwMode="auto">
          <a:xfrm>
            <a:off x="7102119" y="1097849"/>
            <a:ext cx="4008392" cy="52083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500"/>
                                        <p:tgtEl>
                                          <p:spTgt spid="8195">
                                            <p:txEl>
                                              <p:pRg st="0" end="0"/>
                                            </p:txEl>
                                          </p:spTgt>
                                        </p:tgtEl>
                                      </p:cBhvr>
                                    </p:animEffect>
                                  </p:childTnLst>
                                </p:cTn>
                              </p:par>
                            </p:childTnLst>
                          </p:cTn>
                        </p:par>
                        <p:par>
                          <p:cTn id="8" fill="hold">
                            <p:stCondLst>
                              <p:cond delay="500"/>
                            </p:stCondLst>
                            <p:childTnLst>
                              <p:par>
                                <p:cTn id="9" presetID="6" presetClass="emph" presetSubtype="0" fill="hold" nodeType="afterEffect">
                                  <p:stCondLst>
                                    <p:cond delay="0"/>
                                  </p:stCondLst>
                                  <p:childTnLst>
                                    <p:animScale>
                                      <p:cBhvr>
                                        <p:cTn id="10" dur="1000" fill="hold"/>
                                        <p:tgtEl>
                                          <p:spTgt spid="10"/>
                                        </p:tgtEl>
                                      </p:cBhvr>
                                      <p:by x="70000" y="70000"/>
                                    </p:animScale>
                                  </p:childTnLst>
                                </p:cTn>
                              </p:par>
                              <p:par>
                                <p:cTn id="11" presetID="42" presetClass="path" presetSubtype="0" accel="50000" decel="50000" fill="hold" nodeType="withEffect">
                                  <p:stCondLst>
                                    <p:cond delay="0"/>
                                  </p:stCondLst>
                                  <p:childTnLst>
                                    <p:animMotion origin="layout" path="M -3.33333E-6 -4.81481E-6 L -0.15451 0.11644 " pathEditMode="relative" rAng="0" ptsTypes="AA">
                                      <p:cBhvr>
                                        <p:cTn id="12" dur="1000" fill="hold"/>
                                        <p:tgtEl>
                                          <p:spTgt spid="10"/>
                                        </p:tgtEl>
                                        <p:attrNameLst>
                                          <p:attrName>ppt_x</p:attrName>
                                          <p:attrName>ppt_y</p:attrName>
                                        </p:attrNameLst>
                                      </p:cBhvr>
                                      <p:rCtr x="-7726" y="5810"/>
                                    </p:animMotion>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10242" name="Rectangle 2"/>
          <p:cNvSpPr>
            <a:spLocks noGrp="1" noChangeArrowheads="1"/>
          </p:cNvSpPr>
          <p:nvPr>
            <p:ph type="title"/>
          </p:nvPr>
        </p:nvSpPr>
        <p:spPr/>
        <p:txBody>
          <a:bodyPr/>
          <a:lstStyle/>
          <a:p>
            <a:pPr marL="571500" indent="-571500">
              <a:buFont typeface="+mj-ea"/>
              <a:buAutoNum type="ea1JpnChsDbPeriod"/>
            </a:pPr>
            <a:r>
              <a:rPr lang="zh-CN" altLang="en-US" sz="2800" dirty="0">
                <a:latin typeface="微软雅黑" panose="020B0503020204020204" pitchFamily="34" charset="-122"/>
                <a:ea typeface="微软雅黑" panose="020B0503020204020204" pitchFamily="34" charset="-122"/>
              </a:rPr>
              <a:t>人力资源管理的</a:t>
            </a:r>
            <a:r>
              <a:rPr lang="en-US" altLang="zh-CN" sz="2800" dirty="0">
                <a:ea typeface="宋体" panose="02010600030101010101" pitchFamily="2" charset="-122"/>
              </a:rPr>
              <a:t>e-HR</a:t>
            </a:r>
            <a:endParaRPr lang="en-US" altLang="zh-CN" sz="2800" dirty="0">
              <a:ea typeface="宋体" panose="02010600030101010101" pitchFamily="2" charset="-122"/>
            </a:endParaRPr>
          </a:p>
        </p:txBody>
      </p:sp>
      <p:sp>
        <p:nvSpPr>
          <p:cNvPr id="14" name="AutoShape 3"/>
          <p:cNvSpPr>
            <a:spLocks noChangeArrowheads="1"/>
          </p:cNvSpPr>
          <p:nvPr/>
        </p:nvSpPr>
        <p:spPr bwMode="auto">
          <a:xfrm>
            <a:off x="611188" y="1648778"/>
            <a:ext cx="1225550" cy="1008062"/>
          </a:xfrm>
          <a:prstGeom prst="homePlate">
            <a:avLst>
              <a:gd name="adj" fmla="val 15906"/>
            </a:avLst>
          </a:prstGeom>
          <a:solidFill>
            <a:srgbClr val="6CAAC0"/>
          </a:solidFill>
          <a:ln>
            <a:noFill/>
          </a:ln>
          <a:effectLst>
            <a:outerShdw dist="35921" dir="2700000" algn="ctr" rotWithShape="0">
              <a:srgbClr val="003F56"/>
            </a:outerShdw>
          </a:effectLst>
          <a:extLst>
            <a:ext uri="{91240B29-F687-4F45-9708-019B960494DF}">
              <a14:hiddenLine xmlns:a14="http://schemas.microsoft.com/office/drawing/2010/main" w="6350">
                <a:solidFill>
                  <a:schemeClr val="tx1"/>
                </a:solidFill>
                <a:miter lim="800000"/>
                <a:headEnd/>
                <a:tailEnd/>
              </a14:hiddenLine>
            </a:ext>
          </a:extLst>
        </p:spPr>
        <p:txBody>
          <a:bodyPr lIns="0" tIns="0" rIns="0" bIns="0" anchor="ctr">
            <a:spAutoFit/>
          </a:bodyPr>
          <a:lstStyle/>
          <a:p>
            <a:pPr marL="0" marR="0" lvl="0" indent="0" defTabSz="914400" eaLnBrk="1" fontAlgn="auto" latinLnBrk="0" hangingPunct="1">
              <a:lnSpc>
                <a:spcPct val="100000"/>
              </a:lnSpc>
              <a:spcBef>
                <a:spcPct val="50000"/>
              </a:spcBef>
              <a:spcAft>
                <a:spcPts val="0"/>
              </a:spcAft>
              <a:buClrTx/>
              <a:buSzTx/>
              <a:buFontTx/>
              <a:buNone/>
              <a:defRPr/>
            </a:pPr>
            <a:endParaRPr kumimoji="0" lang="zh-CN" altLang="en-US" sz="1400" b="0" i="0" u="none" strike="noStrike" kern="0" cap="none" spc="0" normalizeH="0" baseline="0" noProof="0" smtClean="0">
              <a:ln>
                <a:noFill/>
              </a:ln>
              <a:solidFill>
                <a:srgbClr val="000000"/>
              </a:solidFill>
              <a:effectLst/>
              <a:uLnTx/>
              <a:uFillTx/>
            </a:endParaRPr>
          </a:p>
        </p:txBody>
      </p:sp>
      <p:sp>
        <p:nvSpPr>
          <p:cNvPr id="15" name="Text Box 4"/>
          <p:cNvSpPr txBox="1">
            <a:spLocks noChangeArrowheads="1"/>
          </p:cNvSpPr>
          <p:nvPr/>
        </p:nvSpPr>
        <p:spPr bwMode="auto">
          <a:xfrm>
            <a:off x="648970" y="1677466"/>
            <a:ext cx="1057910" cy="9618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ts val="2500"/>
              </a:lnSpc>
            </a:pPr>
            <a:r>
              <a:rPr lang="zh-CN" altLang="en-US" sz="1400" dirty="0">
                <a:solidFill>
                  <a:srgbClr val="FFFFFF"/>
                </a:solidFill>
                <a:latin typeface="微软雅黑" panose="020B0503020204020204" pitchFamily="34" charset="-122"/>
                <a:ea typeface="微软雅黑" panose="020B0503020204020204" pitchFamily="34" charset="-122"/>
              </a:rPr>
              <a:t>员工及人力资源部门的变化</a:t>
            </a:r>
            <a:endParaRPr lang="zh-CN" altLang="en-US" sz="1400" dirty="0">
              <a:solidFill>
                <a:srgbClr val="FFFFFF"/>
              </a:solidFill>
              <a:latin typeface="微软雅黑" panose="020B0503020204020204" pitchFamily="34" charset="-122"/>
              <a:ea typeface="微软雅黑" panose="020B0503020204020204" pitchFamily="34" charset="-122"/>
            </a:endParaRPr>
          </a:p>
        </p:txBody>
      </p:sp>
      <p:sp>
        <p:nvSpPr>
          <p:cNvPr id="16" name="Freeform 5"/>
          <p:cNvSpPr/>
          <p:nvPr/>
        </p:nvSpPr>
        <p:spPr bwMode="auto">
          <a:xfrm>
            <a:off x="1819275" y="1628775"/>
            <a:ext cx="6784975" cy="1044575"/>
          </a:xfrm>
          <a:custGeom>
            <a:avLst/>
            <a:gdLst>
              <a:gd name="T0" fmla="*/ 2147483647 w 4538"/>
              <a:gd name="T1" fmla="*/ 0 h 1080"/>
              <a:gd name="T2" fmla="*/ 0 w 4538"/>
              <a:gd name="T3" fmla="*/ 0 h 1080"/>
              <a:gd name="T4" fmla="*/ 2147483647 w 4538"/>
              <a:gd name="T5" fmla="*/ 2147483647 h 1080"/>
              <a:gd name="T6" fmla="*/ 0 w 4538"/>
              <a:gd name="T7" fmla="*/ 2147483647 h 1080"/>
              <a:gd name="T8" fmla="*/ 2147483647 w 4538"/>
              <a:gd name="T9" fmla="*/ 2147483647 h 1080"/>
              <a:gd name="T10" fmla="*/ 2147483647 w 4538"/>
              <a:gd name="T11" fmla="*/ 0 h 10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538" h="1080">
                <a:moveTo>
                  <a:pt x="4538" y="0"/>
                </a:moveTo>
                <a:lnTo>
                  <a:pt x="0" y="0"/>
                </a:lnTo>
                <a:lnTo>
                  <a:pt x="105" y="541"/>
                </a:lnTo>
                <a:lnTo>
                  <a:pt x="0" y="1080"/>
                </a:lnTo>
                <a:lnTo>
                  <a:pt x="4538" y="1080"/>
                </a:lnTo>
                <a:lnTo>
                  <a:pt x="4538" y="0"/>
                </a:lnTo>
              </a:path>
            </a:pathLst>
          </a:custGeom>
          <a:noFill/>
          <a:ln w="9525" cmpd="sng">
            <a:solidFill>
              <a:srgbClr val="256885"/>
            </a:solidFill>
            <a:prstDash val="solid"/>
            <a:round/>
          </a:ln>
          <a:extLst>
            <a:ext uri="{909E8E84-426E-40DD-AFC4-6F175D3DCCD1}">
              <a14:hiddenFill xmlns:a14="http://schemas.microsoft.com/office/drawing/2010/main">
                <a:solidFill>
                  <a:schemeClr val="folHlink"/>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7" name="Rectangle 6"/>
          <p:cNvSpPr>
            <a:spLocks noChangeArrowheads="1"/>
          </p:cNvSpPr>
          <p:nvPr/>
        </p:nvSpPr>
        <p:spPr bwMode="auto">
          <a:xfrm>
            <a:off x="2087563" y="1670004"/>
            <a:ext cx="6502400" cy="9618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323850" indent="-323850" defTabSz="330200">
              <a:lnSpc>
                <a:spcPts val="2500"/>
              </a:lnSpc>
              <a:tabLst>
                <a:tab pos="8521700" algn="r"/>
              </a:tabLst>
            </a:pPr>
            <a:r>
              <a:rPr lang="zh-CN" altLang="en-US" sz="1700" dirty="0">
                <a:solidFill>
                  <a:srgbClr val="000000"/>
                </a:solidFill>
                <a:latin typeface="宋体" panose="02010600030101010101" pitchFamily="2" charset="-122"/>
              </a:rPr>
              <a:t>员工的变化：高知识文化、接受丰富的信息、多元化的工作动力</a:t>
            </a:r>
            <a:r>
              <a:rPr lang="zh-CN" altLang="en-US" sz="1700" dirty="0" smtClean="0">
                <a:solidFill>
                  <a:srgbClr val="000000"/>
                </a:solidFill>
                <a:latin typeface="宋体" panose="02010600030101010101" pitchFamily="2" charset="-122"/>
              </a:rPr>
              <a:t>、独</a:t>
            </a:r>
            <a:endParaRPr lang="en-US" altLang="zh-CN" sz="1700" dirty="0" smtClean="0">
              <a:solidFill>
                <a:srgbClr val="000000"/>
              </a:solidFill>
              <a:latin typeface="宋体" panose="02010600030101010101" pitchFamily="2" charset="-122"/>
            </a:endParaRPr>
          </a:p>
          <a:p>
            <a:pPr marL="323850" indent="-323850" defTabSz="330200">
              <a:lnSpc>
                <a:spcPts val="2500"/>
              </a:lnSpc>
              <a:tabLst>
                <a:tab pos="8521700" algn="r"/>
              </a:tabLst>
            </a:pPr>
            <a:r>
              <a:rPr lang="zh-CN" altLang="en-US" sz="1700" dirty="0" smtClean="0">
                <a:solidFill>
                  <a:srgbClr val="000000"/>
                </a:solidFill>
                <a:latin typeface="宋体" panose="02010600030101010101" pitchFamily="2" charset="-122"/>
              </a:rPr>
              <a:t>立性</a:t>
            </a:r>
            <a:r>
              <a:rPr lang="zh-CN" altLang="en-US" sz="1700" dirty="0">
                <a:solidFill>
                  <a:srgbClr val="000000"/>
                </a:solidFill>
                <a:latin typeface="宋体" panose="02010600030101010101" pitchFamily="2" charset="-122"/>
              </a:rPr>
              <a:t>和差异化、高</a:t>
            </a:r>
            <a:r>
              <a:rPr lang="zh-CN" altLang="en-US" sz="1700" dirty="0" smtClean="0">
                <a:solidFill>
                  <a:srgbClr val="000000"/>
                </a:solidFill>
                <a:latin typeface="宋体" panose="02010600030101010101" pitchFamily="2" charset="-122"/>
              </a:rPr>
              <a:t>流动性。</a:t>
            </a:r>
            <a:endParaRPr lang="zh-CN" altLang="en-US" sz="1700" dirty="0">
              <a:solidFill>
                <a:srgbClr val="000000"/>
              </a:solidFill>
              <a:latin typeface="宋体" panose="02010600030101010101" pitchFamily="2" charset="-122"/>
            </a:endParaRPr>
          </a:p>
          <a:p>
            <a:pPr marL="323850" indent="-323850" defTabSz="330200">
              <a:lnSpc>
                <a:spcPts val="2500"/>
              </a:lnSpc>
              <a:tabLst>
                <a:tab pos="8521700" algn="r"/>
              </a:tabLst>
            </a:pPr>
            <a:r>
              <a:rPr lang="zh-CN" altLang="en-US" sz="1700" dirty="0">
                <a:solidFill>
                  <a:srgbClr val="000000"/>
                </a:solidFill>
                <a:latin typeface="宋体" panose="02010600030101010101" pitchFamily="2" charset="-122"/>
              </a:rPr>
              <a:t>人力资源部门的变化：角色战略化、工作分散化、管理</a:t>
            </a:r>
            <a:r>
              <a:rPr lang="zh-CN" altLang="en-US" sz="1700" dirty="0" smtClean="0">
                <a:solidFill>
                  <a:srgbClr val="000000"/>
                </a:solidFill>
                <a:latin typeface="宋体" panose="02010600030101010101" pitchFamily="2" charset="-122"/>
              </a:rPr>
              <a:t>外包化。</a:t>
            </a:r>
            <a:endParaRPr lang="zh-CN" altLang="en-US" sz="1700" dirty="0">
              <a:solidFill>
                <a:srgbClr val="000000"/>
              </a:solidFill>
              <a:latin typeface="宋体" panose="02010600030101010101" pitchFamily="2" charset="-122"/>
            </a:endParaRPr>
          </a:p>
        </p:txBody>
      </p:sp>
      <p:sp>
        <p:nvSpPr>
          <p:cNvPr id="18" name="AutoShape 7"/>
          <p:cNvSpPr>
            <a:spLocks noChangeArrowheads="1"/>
          </p:cNvSpPr>
          <p:nvPr/>
        </p:nvSpPr>
        <p:spPr bwMode="auto">
          <a:xfrm>
            <a:off x="611188" y="2889250"/>
            <a:ext cx="1225550" cy="1044575"/>
          </a:xfrm>
          <a:prstGeom prst="homePlate">
            <a:avLst>
              <a:gd name="adj" fmla="val 15350"/>
            </a:avLst>
          </a:prstGeom>
          <a:solidFill>
            <a:srgbClr val="6CAAC0"/>
          </a:solidFill>
          <a:ln>
            <a:noFill/>
          </a:ln>
          <a:effectLst>
            <a:outerShdw dist="35921" dir="2700000" algn="ctr" rotWithShape="0">
              <a:srgbClr val="003F56"/>
            </a:outerShdw>
          </a:effectLst>
          <a:extLst>
            <a:ext uri="{91240B29-F687-4F45-9708-019B960494DF}">
              <a14:hiddenLine xmlns:a14="http://schemas.microsoft.com/office/drawing/2010/main" w="6350">
                <a:solidFill>
                  <a:schemeClr val="tx1"/>
                </a:solidFill>
                <a:miter lim="800000"/>
                <a:headEnd/>
                <a:tailEnd/>
              </a14:hiddenLine>
            </a:ext>
          </a:extLst>
        </p:spPr>
        <p:txBody>
          <a:bodyPr lIns="0" tIns="0" rIns="0" bIns="0" anchor="ctr">
            <a:spAutoFit/>
          </a:bodyPr>
          <a:lstStyle/>
          <a:p>
            <a:pPr marL="0" marR="0" lvl="0" indent="0" defTabSz="914400" eaLnBrk="1" fontAlgn="auto" latinLnBrk="0" hangingPunct="1">
              <a:lnSpc>
                <a:spcPct val="100000"/>
              </a:lnSpc>
              <a:spcBef>
                <a:spcPct val="50000"/>
              </a:spcBef>
              <a:spcAft>
                <a:spcPts val="0"/>
              </a:spcAft>
              <a:buClrTx/>
              <a:buSzTx/>
              <a:buFontTx/>
              <a:buNone/>
              <a:defRPr/>
            </a:pPr>
            <a:endParaRPr kumimoji="0" lang="zh-CN" altLang="en-US" sz="1400" b="0" i="0" u="none" strike="noStrike" kern="0" cap="none" spc="0" normalizeH="0" baseline="0" noProof="0" smtClean="0">
              <a:ln>
                <a:noFill/>
              </a:ln>
              <a:solidFill>
                <a:srgbClr val="000000"/>
              </a:solidFill>
              <a:effectLst/>
              <a:uLnTx/>
              <a:uFillTx/>
            </a:endParaRPr>
          </a:p>
        </p:txBody>
      </p:sp>
      <p:sp>
        <p:nvSpPr>
          <p:cNvPr id="19" name="Text Box 8"/>
          <p:cNvSpPr txBox="1">
            <a:spLocks noChangeArrowheads="1"/>
          </p:cNvSpPr>
          <p:nvPr/>
        </p:nvSpPr>
        <p:spPr bwMode="auto">
          <a:xfrm>
            <a:off x="648970" y="2949687"/>
            <a:ext cx="1057910" cy="9618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ts val="2500"/>
              </a:lnSpc>
            </a:pPr>
            <a:r>
              <a:rPr lang="zh-CN" altLang="en-US" sz="1400" dirty="0">
                <a:solidFill>
                  <a:srgbClr val="FFFFFF"/>
                </a:solidFill>
                <a:latin typeface="微软雅黑" panose="020B0503020204020204" pitchFamily="34" charset="-122"/>
                <a:ea typeface="微软雅黑" panose="020B0503020204020204" pitchFamily="34" charset="-122"/>
              </a:rPr>
              <a:t>人力资源管理与组织文化 </a:t>
            </a:r>
            <a:endParaRPr lang="zh-CN" altLang="en-US" sz="1400" dirty="0">
              <a:solidFill>
                <a:srgbClr val="FFFFFF"/>
              </a:solidFill>
              <a:latin typeface="微软雅黑" panose="020B0503020204020204" pitchFamily="34" charset="-122"/>
              <a:ea typeface="微软雅黑" panose="020B0503020204020204" pitchFamily="34" charset="-122"/>
            </a:endParaRPr>
          </a:p>
        </p:txBody>
      </p:sp>
      <p:sp>
        <p:nvSpPr>
          <p:cNvPr id="20" name="Freeform 9"/>
          <p:cNvSpPr/>
          <p:nvPr/>
        </p:nvSpPr>
        <p:spPr bwMode="auto">
          <a:xfrm>
            <a:off x="1819275" y="2889250"/>
            <a:ext cx="6784975" cy="1044575"/>
          </a:xfrm>
          <a:custGeom>
            <a:avLst/>
            <a:gdLst>
              <a:gd name="T0" fmla="*/ 2147483647 w 4538"/>
              <a:gd name="T1" fmla="*/ 0 h 1080"/>
              <a:gd name="T2" fmla="*/ 0 w 4538"/>
              <a:gd name="T3" fmla="*/ 0 h 1080"/>
              <a:gd name="T4" fmla="*/ 2147483647 w 4538"/>
              <a:gd name="T5" fmla="*/ 2147483647 h 1080"/>
              <a:gd name="T6" fmla="*/ 0 w 4538"/>
              <a:gd name="T7" fmla="*/ 2147483647 h 1080"/>
              <a:gd name="T8" fmla="*/ 2147483647 w 4538"/>
              <a:gd name="T9" fmla="*/ 2147483647 h 1080"/>
              <a:gd name="T10" fmla="*/ 2147483647 w 4538"/>
              <a:gd name="T11" fmla="*/ 0 h 10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538" h="1080">
                <a:moveTo>
                  <a:pt x="4538" y="0"/>
                </a:moveTo>
                <a:lnTo>
                  <a:pt x="0" y="0"/>
                </a:lnTo>
                <a:lnTo>
                  <a:pt x="105" y="541"/>
                </a:lnTo>
                <a:lnTo>
                  <a:pt x="0" y="1080"/>
                </a:lnTo>
                <a:lnTo>
                  <a:pt x="4538" y="1080"/>
                </a:lnTo>
                <a:lnTo>
                  <a:pt x="4538" y="0"/>
                </a:lnTo>
              </a:path>
            </a:pathLst>
          </a:custGeom>
          <a:noFill/>
          <a:ln w="9525" cmpd="sng">
            <a:solidFill>
              <a:srgbClr val="256885"/>
            </a:solidFill>
            <a:prstDash val="solid"/>
            <a:round/>
          </a:ln>
          <a:extLst>
            <a:ext uri="{909E8E84-426E-40DD-AFC4-6F175D3DCCD1}">
              <a14:hiddenFill xmlns:a14="http://schemas.microsoft.com/office/drawing/2010/main">
                <a:solidFill>
                  <a:schemeClr val="folHlink"/>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1" name="Rectangle 10"/>
          <p:cNvSpPr>
            <a:spLocks noChangeArrowheads="1"/>
          </p:cNvSpPr>
          <p:nvPr/>
        </p:nvSpPr>
        <p:spPr bwMode="auto">
          <a:xfrm>
            <a:off x="2087563" y="2991788"/>
            <a:ext cx="6502400" cy="863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323850" indent="-323850" defTabSz="330200">
              <a:lnSpc>
                <a:spcPct val="110000"/>
              </a:lnSpc>
              <a:tabLst>
                <a:tab pos="8521700" algn="r"/>
              </a:tabLst>
            </a:pPr>
            <a:r>
              <a:rPr lang="zh-CN" altLang="en-US" sz="1700" dirty="0">
                <a:solidFill>
                  <a:srgbClr val="000000"/>
                </a:solidFill>
                <a:latin typeface="宋体" panose="02010600030101010101" pitchFamily="2" charset="-122"/>
              </a:rPr>
              <a:t>组织文化的重要性：影响组织业绩、是组织的一个标记、是最关键的</a:t>
            </a:r>
            <a:endParaRPr lang="zh-CN" altLang="en-US" sz="1700" dirty="0">
              <a:solidFill>
                <a:srgbClr val="000000"/>
              </a:solidFill>
              <a:latin typeface="宋体" panose="02010600030101010101" pitchFamily="2" charset="-122"/>
            </a:endParaRPr>
          </a:p>
          <a:p>
            <a:pPr marL="323850" indent="-323850" defTabSz="330200">
              <a:lnSpc>
                <a:spcPct val="110000"/>
              </a:lnSpc>
              <a:tabLst>
                <a:tab pos="8521700" algn="r"/>
              </a:tabLst>
            </a:pPr>
            <a:r>
              <a:rPr lang="zh-CN" altLang="en-US" sz="1700" dirty="0" smtClean="0">
                <a:solidFill>
                  <a:srgbClr val="000000"/>
                </a:solidFill>
                <a:latin typeface="宋体" panose="02010600030101010101" pitchFamily="2" charset="-122"/>
              </a:rPr>
              <a:t>竞争实力。</a:t>
            </a:r>
            <a:endParaRPr lang="en-US" altLang="zh-CN" sz="1700" dirty="0" smtClean="0">
              <a:solidFill>
                <a:srgbClr val="000000"/>
              </a:solidFill>
              <a:latin typeface="宋体" panose="02010600030101010101" pitchFamily="2" charset="-122"/>
            </a:endParaRPr>
          </a:p>
          <a:p>
            <a:pPr marL="323850" indent="-323850" defTabSz="330200">
              <a:lnSpc>
                <a:spcPct val="110000"/>
              </a:lnSpc>
              <a:tabLst>
                <a:tab pos="8521700" algn="r"/>
              </a:tabLst>
            </a:pPr>
            <a:r>
              <a:rPr lang="zh-CN" altLang="en-US" sz="1700" dirty="0" smtClean="0">
                <a:solidFill>
                  <a:srgbClr val="000000"/>
                </a:solidFill>
                <a:latin typeface="宋体" panose="02010600030101010101" pitchFamily="2" charset="-122"/>
              </a:rPr>
              <a:t>组织</a:t>
            </a:r>
            <a:r>
              <a:rPr lang="zh-CN" altLang="en-US" sz="1700" dirty="0">
                <a:solidFill>
                  <a:srgbClr val="000000"/>
                </a:solidFill>
                <a:latin typeface="宋体" panose="02010600030101010101" pitchFamily="2" charset="-122"/>
              </a:rPr>
              <a:t>文化的建立与改变</a:t>
            </a:r>
            <a:r>
              <a:rPr lang="zh-CN" altLang="en-US" sz="1700" dirty="0" smtClean="0">
                <a:solidFill>
                  <a:srgbClr val="000000"/>
                </a:solidFill>
                <a:latin typeface="宋体" panose="02010600030101010101" pitchFamily="2" charset="-122"/>
              </a:rPr>
              <a:t>：管理</a:t>
            </a:r>
            <a:r>
              <a:rPr lang="zh-CN" altLang="en-US" sz="1700" dirty="0">
                <a:solidFill>
                  <a:srgbClr val="000000"/>
                </a:solidFill>
                <a:latin typeface="宋体" panose="02010600030101010101" pitchFamily="2" charset="-122"/>
              </a:rPr>
              <a:t>专家的</a:t>
            </a:r>
            <a:r>
              <a:rPr lang="zh-CN" altLang="en-US" sz="1700" dirty="0" smtClean="0">
                <a:solidFill>
                  <a:srgbClr val="000000"/>
                </a:solidFill>
                <a:latin typeface="宋体" panose="02010600030101010101" pitchFamily="2" charset="-122"/>
              </a:rPr>
              <a:t>作用。</a:t>
            </a:r>
            <a:endParaRPr lang="zh-CN" altLang="en-US" sz="1700" dirty="0">
              <a:solidFill>
                <a:srgbClr val="000000"/>
              </a:solidFill>
              <a:latin typeface="宋体" panose="02010600030101010101" pitchFamily="2" charset="-122"/>
            </a:endParaRPr>
          </a:p>
        </p:txBody>
      </p:sp>
      <p:sp>
        <p:nvSpPr>
          <p:cNvPr id="22" name="AutoShape 11"/>
          <p:cNvSpPr>
            <a:spLocks noChangeArrowheads="1"/>
          </p:cNvSpPr>
          <p:nvPr/>
        </p:nvSpPr>
        <p:spPr bwMode="auto">
          <a:xfrm>
            <a:off x="611188" y="4185920"/>
            <a:ext cx="1225550" cy="900113"/>
          </a:xfrm>
          <a:prstGeom prst="homePlate">
            <a:avLst>
              <a:gd name="adj" fmla="val 17814"/>
            </a:avLst>
          </a:prstGeom>
          <a:solidFill>
            <a:srgbClr val="6CAAC0"/>
          </a:solidFill>
          <a:ln>
            <a:noFill/>
          </a:ln>
          <a:effectLst>
            <a:outerShdw dist="35921" dir="2700000" algn="ctr" rotWithShape="0">
              <a:srgbClr val="003F56"/>
            </a:outerShdw>
          </a:effectLst>
          <a:extLst>
            <a:ext uri="{91240B29-F687-4F45-9708-019B960494DF}">
              <a14:hiddenLine xmlns:a14="http://schemas.microsoft.com/office/drawing/2010/main" w="6350">
                <a:solidFill>
                  <a:schemeClr val="tx1"/>
                </a:solidFill>
                <a:miter lim="800000"/>
                <a:headEnd/>
                <a:tailEnd/>
              </a14:hiddenLine>
            </a:ext>
          </a:extLst>
        </p:spPr>
        <p:txBody>
          <a:bodyPr lIns="0" tIns="0" rIns="0" bIns="0" anchor="ctr">
            <a:spAutoFit/>
          </a:bodyPr>
          <a:lstStyle/>
          <a:p>
            <a:pPr marL="0" marR="0" lvl="0" indent="0" defTabSz="914400" eaLnBrk="1" fontAlgn="auto" latinLnBrk="0" hangingPunct="1">
              <a:lnSpc>
                <a:spcPct val="100000"/>
              </a:lnSpc>
              <a:spcBef>
                <a:spcPct val="50000"/>
              </a:spcBef>
              <a:spcAft>
                <a:spcPts val="0"/>
              </a:spcAft>
              <a:buClrTx/>
              <a:buSzTx/>
              <a:buFontTx/>
              <a:buNone/>
              <a:defRPr/>
            </a:pPr>
            <a:endParaRPr kumimoji="0" lang="zh-CN" altLang="en-US" sz="1400" b="0" i="0" u="none" strike="noStrike" kern="0" cap="none" spc="0" normalizeH="0" baseline="0" noProof="0" smtClean="0">
              <a:ln>
                <a:noFill/>
              </a:ln>
              <a:solidFill>
                <a:srgbClr val="000000"/>
              </a:solidFill>
              <a:effectLst/>
              <a:uLnTx/>
              <a:uFillTx/>
            </a:endParaRPr>
          </a:p>
        </p:txBody>
      </p:sp>
      <p:sp>
        <p:nvSpPr>
          <p:cNvPr id="23" name="Text Box 12"/>
          <p:cNvSpPr txBox="1">
            <a:spLocks noChangeArrowheads="1"/>
          </p:cNvSpPr>
          <p:nvPr/>
        </p:nvSpPr>
        <p:spPr bwMode="auto">
          <a:xfrm>
            <a:off x="648970" y="4335220"/>
            <a:ext cx="1057910" cy="6412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ts val="2500"/>
              </a:lnSpc>
            </a:pPr>
            <a:r>
              <a:rPr lang="zh-CN" altLang="en-US" sz="1400" dirty="0">
                <a:solidFill>
                  <a:srgbClr val="FFFFFF"/>
                </a:solidFill>
                <a:latin typeface="微软雅黑" panose="020B0503020204020204" pitchFamily="34" charset="-122"/>
                <a:ea typeface="微软雅黑" panose="020B0503020204020204" pitchFamily="34" charset="-122"/>
              </a:rPr>
              <a:t>人力资源管理的新挑战 </a:t>
            </a:r>
            <a:endParaRPr lang="zh-CN" altLang="en-US" sz="1400" dirty="0">
              <a:solidFill>
                <a:srgbClr val="FFFFFF"/>
              </a:solidFill>
              <a:latin typeface="微软雅黑" panose="020B0503020204020204" pitchFamily="34" charset="-122"/>
              <a:ea typeface="微软雅黑" panose="020B0503020204020204" pitchFamily="34" charset="-122"/>
            </a:endParaRPr>
          </a:p>
        </p:txBody>
      </p:sp>
      <p:sp>
        <p:nvSpPr>
          <p:cNvPr id="24" name="Freeform 13"/>
          <p:cNvSpPr/>
          <p:nvPr/>
        </p:nvSpPr>
        <p:spPr bwMode="auto">
          <a:xfrm>
            <a:off x="1819275" y="4185920"/>
            <a:ext cx="6784975" cy="900113"/>
          </a:xfrm>
          <a:custGeom>
            <a:avLst/>
            <a:gdLst>
              <a:gd name="T0" fmla="*/ 2147483647 w 4538"/>
              <a:gd name="T1" fmla="*/ 0 h 1080"/>
              <a:gd name="T2" fmla="*/ 0 w 4538"/>
              <a:gd name="T3" fmla="*/ 0 h 1080"/>
              <a:gd name="T4" fmla="*/ 2147483647 w 4538"/>
              <a:gd name="T5" fmla="*/ 2147483647 h 1080"/>
              <a:gd name="T6" fmla="*/ 0 w 4538"/>
              <a:gd name="T7" fmla="*/ 2147483647 h 1080"/>
              <a:gd name="T8" fmla="*/ 2147483647 w 4538"/>
              <a:gd name="T9" fmla="*/ 2147483647 h 1080"/>
              <a:gd name="T10" fmla="*/ 2147483647 w 4538"/>
              <a:gd name="T11" fmla="*/ 0 h 10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538" h="1080">
                <a:moveTo>
                  <a:pt x="4538" y="0"/>
                </a:moveTo>
                <a:lnTo>
                  <a:pt x="0" y="0"/>
                </a:lnTo>
                <a:lnTo>
                  <a:pt x="105" y="541"/>
                </a:lnTo>
                <a:lnTo>
                  <a:pt x="0" y="1080"/>
                </a:lnTo>
                <a:lnTo>
                  <a:pt x="4538" y="1080"/>
                </a:lnTo>
                <a:lnTo>
                  <a:pt x="4538" y="0"/>
                </a:lnTo>
              </a:path>
            </a:pathLst>
          </a:custGeom>
          <a:noFill/>
          <a:ln w="9525" cmpd="sng">
            <a:solidFill>
              <a:srgbClr val="256885"/>
            </a:solidFill>
            <a:prstDash val="solid"/>
            <a:round/>
          </a:ln>
          <a:extLst>
            <a:ext uri="{909E8E84-426E-40DD-AFC4-6F175D3DCCD1}">
              <a14:hiddenFill xmlns:a14="http://schemas.microsoft.com/office/drawing/2010/main">
                <a:solidFill>
                  <a:schemeClr val="folHlink"/>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 name="Text Box 14"/>
          <p:cNvSpPr txBox="1">
            <a:spLocks noChangeArrowheads="1"/>
          </p:cNvSpPr>
          <p:nvPr/>
        </p:nvSpPr>
        <p:spPr bwMode="auto">
          <a:xfrm>
            <a:off x="1979613" y="4530408"/>
            <a:ext cx="6372225" cy="304800"/>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52500" eaLnBrk="0" hangingPunct="0">
              <a:defRPr>
                <a:solidFill>
                  <a:schemeClr val="tx1"/>
                </a:solidFill>
                <a:latin typeface="Arial" panose="020B0604020202020204" pitchFamily="34" charset="0"/>
                <a:ea typeface="宋体" panose="02010600030101010101" pitchFamily="2" charset="-122"/>
              </a:defRPr>
            </a:lvl1pPr>
            <a:lvl2pPr marL="742950" indent="-285750" defTabSz="952500" eaLnBrk="0" hangingPunct="0">
              <a:defRPr>
                <a:solidFill>
                  <a:schemeClr val="tx1"/>
                </a:solidFill>
                <a:latin typeface="Arial" panose="020B0604020202020204" pitchFamily="34" charset="0"/>
                <a:ea typeface="宋体" panose="02010600030101010101" pitchFamily="2" charset="-122"/>
              </a:defRPr>
            </a:lvl2pPr>
            <a:lvl3pPr marL="1143000" indent="-228600" defTabSz="952500" eaLnBrk="0" hangingPunct="0">
              <a:defRPr>
                <a:solidFill>
                  <a:schemeClr val="tx1"/>
                </a:solidFill>
                <a:latin typeface="Arial" panose="020B0604020202020204" pitchFamily="34" charset="0"/>
                <a:ea typeface="宋体" panose="02010600030101010101" pitchFamily="2" charset="-122"/>
              </a:defRPr>
            </a:lvl3pPr>
            <a:lvl4pPr marL="1600200" indent="-228600" defTabSz="952500" eaLnBrk="0" hangingPunct="0">
              <a:defRPr>
                <a:solidFill>
                  <a:schemeClr val="tx1"/>
                </a:solidFill>
                <a:latin typeface="Arial" panose="020B0604020202020204" pitchFamily="34" charset="0"/>
                <a:ea typeface="宋体" panose="02010600030101010101" pitchFamily="2" charset="-122"/>
              </a:defRPr>
            </a:lvl4pPr>
            <a:lvl5pPr marL="2057400" indent="-228600" defTabSz="952500" eaLnBrk="0" hangingPunct="0">
              <a:defRPr>
                <a:solidFill>
                  <a:schemeClr val="tx1"/>
                </a:solidFill>
                <a:latin typeface="Arial" panose="020B0604020202020204" pitchFamily="34" charset="0"/>
                <a:ea typeface="宋体" panose="02010600030101010101" pitchFamily="2" charset="-122"/>
              </a:defRPr>
            </a:lvl5pPr>
            <a:lvl6pPr marL="2514600" indent="-228600" defTabSz="9525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9525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9525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9525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1400" dirty="0">
                <a:solidFill>
                  <a:srgbClr val="000000"/>
                </a:solidFill>
                <a:latin typeface="宋体" panose="02010600030101010101" pitchFamily="2" charset="-122"/>
              </a:rPr>
              <a:t>全球化   组织的变化   高技术知识工人</a:t>
            </a:r>
            <a:r>
              <a:rPr lang="zh-CN" altLang="en-US" sz="1400" dirty="0" smtClean="0">
                <a:solidFill>
                  <a:srgbClr val="000000"/>
                </a:solidFill>
                <a:latin typeface="宋体" panose="02010600030101010101" pitchFamily="2" charset="-122"/>
              </a:rPr>
              <a:t>短缺。</a:t>
            </a:r>
            <a:endParaRPr lang="zh-CN" altLang="en-US" sz="1400" dirty="0">
              <a:solidFill>
                <a:srgbClr val="000000"/>
              </a:solidFill>
              <a:latin typeface="宋体" panose="02010600030101010101" pitchFamily="2" charset="-122"/>
            </a:endParaRPr>
          </a:p>
        </p:txBody>
      </p:sp>
      <p:sp>
        <p:nvSpPr>
          <p:cNvPr id="26" name="AutoShape 15"/>
          <p:cNvSpPr>
            <a:spLocks noChangeArrowheads="1"/>
          </p:cNvSpPr>
          <p:nvPr/>
        </p:nvSpPr>
        <p:spPr bwMode="auto">
          <a:xfrm>
            <a:off x="611188" y="5301933"/>
            <a:ext cx="1225550" cy="900112"/>
          </a:xfrm>
          <a:prstGeom prst="homePlate">
            <a:avLst>
              <a:gd name="adj" fmla="val 17814"/>
            </a:avLst>
          </a:prstGeom>
          <a:solidFill>
            <a:srgbClr val="6CAAC0"/>
          </a:solidFill>
          <a:ln>
            <a:noFill/>
          </a:ln>
          <a:effectLst>
            <a:outerShdw dist="35921" dir="2700000" algn="ctr" rotWithShape="0">
              <a:srgbClr val="003F56"/>
            </a:outerShdw>
          </a:effectLst>
          <a:extLst>
            <a:ext uri="{91240B29-F687-4F45-9708-019B960494DF}">
              <a14:hiddenLine xmlns:a14="http://schemas.microsoft.com/office/drawing/2010/main" w="6350">
                <a:solidFill>
                  <a:schemeClr val="tx1"/>
                </a:solidFill>
                <a:miter lim="800000"/>
                <a:headEnd/>
                <a:tailEnd/>
              </a14:hiddenLine>
            </a:ext>
          </a:extLst>
        </p:spPr>
        <p:txBody>
          <a:bodyPr lIns="0" tIns="0" rIns="0" bIns="0" anchor="ctr">
            <a:spAutoFit/>
          </a:bodyPr>
          <a:lstStyle/>
          <a:p>
            <a:pPr marL="0" marR="0" lvl="0" indent="0" defTabSz="914400" eaLnBrk="1" fontAlgn="auto" latinLnBrk="0" hangingPunct="1">
              <a:lnSpc>
                <a:spcPct val="100000"/>
              </a:lnSpc>
              <a:spcBef>
                <a:spcPct val="50000"/>
              </a:spcBef>
              <a:spcAft>
                <a:spcPts val="0"/>
              </a:spcAft>
              <a:buClrTx/>
              <a:buSzTx/>
              <a:buFontTx/>
              <a:buNone/>
              <a:defRPr/>
            </a:pPr>
            <a:endParaRPr kumimoji="0" lang="zh-CN" altLang="en-US" sz="1400" b="0" i="0" u="none" strike="noStrike" kern="0" cap="none" spc="0" normalizeH="0" baseline="0" noProof="0" smtClean="0">
              <a:ln>
                <a:noFill/>
              </a:ln>
              <a:solidFill>
                <a:srgbClr val="000000"/>
              </a:solidFill>
              <a:effectLst/>
              <a:uLnTx/>
              <a:uFillTx/>
            </a:endParaRPr>
          </a:p>
        </p:txBody>
      </p:sp>
      <p:sp>
        <p:nvSpPr>
          <p:cNvPr id="27" name="Text Box 16"/>
          <p:cNvSpPr txBox="1">
            <a:spLocks noChangeArrowheads="1"/>
          </p:cNvSpPr>
          <p:nvPr/>
        </p:nvSpPr>
        <p:spPr bwMode="auto">
          <a:xfrm>
            <a:off x="648970" y="5451232"/>
            <a:ext cx="1057910" cy="6412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ts val="2500"/>
              </a:lnSpc>
            </a:pPr>
            <a:r>
              <a:rPr lang="zh-CN" altLang="en-US" sz="1400" dirty="0">
                <a:solidFill>
                  <a:srgbClr val="FFFFFF"/>
                </a:solidFill>
                <a:latin typeface="微软雅黑" panose="020B0503020204020204" pitchFamily="34" charset="-122"/>
                <a:ea typeface="微软雅黑" panose="020B0503020204020204" pitchFamily="34" charset="-122"/>
              </a:rPr>
              <a:t>人力资源管理的变革</a:t>
            </a:r>
            <a:endParaRPr lang="zh-CN" altLang="en-US" sz="1400" dirty="0">
              <a:solidFill>
                <a:srgbClr val="FFFFFF"/>
              </a:solidFill>
              <a:latin typeface="微软雅黑" panose="020B0503020204020204" pitchFamily="34" charset="-122"/>
              <a:ea typeface="微软雅黑" panose="020B0503020204020204" pitchFamily="34" charset="-122"/>
            </a:endParaRPr>
          </a:p>
        </p:txBody>
      </p:sp>
      <p:sp>
        <p:nvSpPr>
          <p:cNvPr id="28" name="Freeform 17"/>
          <p:cNvSpPr/>
          <p:nvPr/>
        </p:nvSpPr>
        <p:spPr bwMode="auto">
          <a:xfrm>
            <a:off x="1819275" y="5301933"/>
            <a:ext cx="6784975" cy="900112"/>
          </a:xfrm>
          <a:custGeom>
            <a:avLst/>
            <a:gdLst>
              <a:gd name="T0" fmla="*/ 2147483647 w 4538"/>
              <a:gd name="T1" fmla="*/ 0 h 1080"/>
              <a:gd name="T2" fmla="*/ 0 w 4538"/>
              <a:gd name="T3" fmla="*/ 0 h 1080"/>
              <a:gd name="T4" fmla="*/ 2147483647 w 4538"/>
              <a:gd name="T5" fmla="*/ 2147483647 h 1080"/>
              <a:gd name="T6" fmla="*/ 0 w 4538"/>
              <a:gd name="T7" fmla="*/ 2147483647 h 1080"/>
              <a:gd name="T8" fmla="*/ 2147483647 w 4538"/>
              <a:gd name="T9" fmla="*/ 2147483647 h 1080"/>
              <a:gd name="T10" fmla="*/ 2147483647 w 4538"/>
              <a:gd name="T11" fmla="*/ 0 h 10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538" h="1080">
                <a:moveTo>
                  <a:pt x="4538" y="0"/>
                </a:moveTo>
                <a:lnTo>
                  <a:pt x="0" y="0"/>
                </a:lnTo>
                <a:lnTo>
                  <a:pt x="105" y="541"/>
                </a:lnTo>
                <a:lnTo>
                  <a:pt x="0" y="1080"/>
                </a:lnTo>
                <a:lnTo>
                  <a:pt x="4538" y="1080"/>
                </a:lnTo>
                <a:lnTo>
                  <a:pt x="4538" y="0"/>
                </a:lnTo>
              </a:path>
            </a:pathLst>
          </a:custGeom>
          <a:noFill/>
          <a:ln w="9525" cmpd="sng">
            <a:solidFill>
              <a:srgbClr val="256885"/>
            </a:solidFill>
            <a:prstDash val="solid"/>
            <a:round/>
          </a:ln>
          <a:extLst>
            <a:ext uri="{909E8E84-426E-40DD-AFC4-6F175D3DCCD1}">
              <a14:hiddenFill xmlns:a14="http://schemas.microsoft.com/office/drawing/2010/main">
                <a:solidFill>
                  <a:schemeClr val="folHlink"/>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9" name="Text Box 18"/>
          <p:cNvSpPr txBox="1">
            <a:spLocks noChangeArrowheads="1"/>
          </p:cNvSpPr>
          <p:nvPr/>
        </p:nvSpPr>
        <p:spPr bwMode="auto">
          <a:xfrm>
            <a:off x="2016125" y="5305108"/>
            <a:ext cx="6372225" cy="938719"/>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52500" eaLnBrk="0" hangingPunct="0">
              <a:defRPr>
                <a:solidFill>
                  <a:schemeClr val="tx1"/>
                </a:solidFill>
                <a:latin typeface="Arial" panose="020B0604020202020204" pitchFamily="34" charset="0"/>
                <a:ea typeface="宋体" panose="02010600030101010101" pitchFamily="2" charset="-122"/>
              </a:defRPr>
            </a:lvl1pPr>
            <a:lvl2pPr marL="742950" indent="-285750" defTabSz="952500" eaLnBrk="0" hangingPunct="0">
              <a:defRPr>
                <a:solidFill>
                  <a:schemeClr val="tx1"/>
                </a:solidFill>
                <a:latin typeface="Arial" panose="020B0604020202020204" pitchFamily="34" charset="0"/>
                <a:ea typeface="宋体" panose="02010600030101010101" pitchFamily="2" charset="-122"/>
              </a:defRPr>
            </a:lvl2pPr>
            <a:lvl3pPr marL="1143000" indent="-228600" defTabSz="952500" eaLnBrk="0" hangingPunct="0">
              <a:defRPr>
                <a:solidFill>
                  <a:schemeClr val="tx1"/>
                </a:solidFill>
                <a:latin typeface="Arial" panose="020B0604020202020204" pitchFamily="34" charset="0"/>
                <a:ea typeface="宋体" panose="02010600030101010101" pitchFamily="2" charset="-122"/>
              </a:defRPr>
            </a:lvl3pPr>
            <a:lvl4pPr marL="1600200" indent="-228600" defTabSz="952500" eaLnBrk="0" hangingPunct="0">
              <a:defRPr>
                <a:solidFill>
                  <a:schemeClr val="tx1"/>
                </a:solidFill>
                <a:latin typeface="Arial" panose="020B0604020202020204" pitchFamily="34" charset="0"/>
                <a:ea typeface="宋体" panose="02010600030101010101" pitchFamily="2" charset="-122"/>
              </a:defRPr>
            </a:lvl4pPr>
            <a:lvl5pPr marL="2057400" indent="-228600" defTabSz="952500" eaLnBrk="0" hangingPunct="0">
              <a:defRPr>
                <a:solidFill>
                  <a:schemeClr val="tx1"/>
                </a:solidFill>
                <a:latin typeface="Arial" panose="020B0604020202020204" pitchFamily="34" charset="0"/>
                <a:ea typeface="宋体" panose="02010600030101010101" pitchFamily="2" charset="-122"/>
              </a:defRPr>
            </a:lvl5pPr>
            <a:lvl6pPr marL="2514600" indent="-228600" defTabSz="9525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9525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9525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9525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ts val="2200"/>
              </a:lnSpc>
              <a:spcBef>
                <a:spcPts val="0"/>
              </a:spcBef>
            </a:pPr>
            <a:r>
              <a:rPr lang="zh-CN" altLang="en-US" sz="1400" dirty="0">
                <a:solidFill>
                  <a:srgbClr val="000000"/>
                </a:solidFill>
                <a:latin typeface="宋体" panose="02010600030101010101" pitchFamily="2" charset="-122"/>
              </a:rPr>
              <a:t>（一）信息技术， </a:t>
            </a:r>
            <a:r>
              <a:rPr lang="en-US" altLang="zh-CN" sz="1400" dirty="0" smtClean="0">
                <a:solidFill>
                  <a:srgbClr val="000000"/>
                </a:solidFill>
                <a:latin typeface="宋体" panose="02010600030101010101" pitchFamily="2" charset="-122"/>
              </a:rPr>
              <a:t>her</a:t>
            </a:r>
            <a:r>
              <a:rPr lang="zh-CN" altLang="en-US" sz="1400" dirty="0" smtClean="0">
                <a:solidFill>
                  <a:srgbClr val="000000"/>
                </a:solidFill>
                <a:latin typeface="宋体" panose="02010600030101010101" pitchFamily="2" charset="-122"/>
              </a:rPr>
              <a:t>。</a:t>
            </a:r>
            <a:r>
              <a:rPr lang="en-US" altLang="zh-CN" sz="1400" dirty="0" smtClean="0">
                <a:solidFill>
                  <a:srgbClr val="000000"/>
                </a:solidFill>
                <a:latin typeface="宋体" panose="02010600030101010101" pitchFamily="2" charset="-122"/>
              </a:rPr>
              <a:t>(</a:t>
            </a:r>
            <a:r>
              <a:rPr lang="zh-CN" altLang="en-US" sz="1400" dirty="0">
                <a:solidFill>
                  <a:srgbClr val="000000"/>
                </a:solidFill>
                <a:latin typeface="宋体" panose="02010600030101010101" pitchFamily="2" charset="-122"/>
              </a:rPr>
              <a:t>二</a:t>
            </a:r>
            <a:r>
              <a:rPr lang="en-US" altLang="zh-CN" sz="1400" dirty="0">
                <a:solidFill>
                  <a:srgbClr val="000000"/>
                </a:solidFill>
                <a:latin typeface="宋体" panose="02010600030101010101" pitchFamily="2" charset="-122"/>
              </a:rPr>
              <a:t>)</a:t>
            </a:r>
            <a:r>
              <a:rPr lang="zh-CN" altLang="en-US" sz="1400" dirty="0">
                <a:solidFill>
                  <a:srgbClr val="000000"/>
                </a:solidFill>
                <a:latin typeface="宋体" panose="02010600030101010101" pitchFamily="2" charset="-122"/>
              </a:rPr>
              <a:t>构建有效的</a:t>
            </a:r>
            <a:r>
              <a:rPr lang="en-US" altLang="zh-CN" sz="1400" dirty="0">
                <a:solidFill>
                  <a:srgbClr val="000000"/>
                </a:solidFill>
                <a:latin typeface="宋体" panose="02010600030101010101" pitchFamily="2" charset="-122"/>
              </a:rPr>
              <a:t>HRM</a:t>
            </a:r>
            <a:r>
              <a:rPr lang="zh-CN" altLang="en-US" sz="1400" dirty="0" smtClean="0">
                <a:solidFill>
                  <a:srgbClr val="000000"/>
                </a:solidFill>
                <a:latin typeface="宋体" panose="02010600030101010101" pitchFamily="2" charset="-122"/>
              </a:rPr>
              <a:t>体系。（</a:t>
            </a:r>
            <a:r>
              <a:rPr lang="zh-CN" altLang="en-US" sz="1400" dirty="0">
                <a:solidFill>
                  <a:srgbClr val="000000"/>
                </a:solidFill>
                <a:latin typeface="宋体" panose="02010600030101010101" pitchFamily="2" charset="-122"/>
              </a:rPr>
              <a:t>三）战略合作伙伴</a:t>
            </a:r>
            <a:r>
              <a:rPr lang="zh-CN" altLang="en-US" sz="1400" dirty="0" smtClean="0">
                <a:solidFill>
                  <a:srgbClr val="000000"/>
                </a:solidFill>
                <a:latin typeface="宋体" panose="02010600030101010101" pitchFamily="2" charset="-122"/>
              </a:rPr>
              <a:t>关系。</a:t>
            </a:r>
            <a:endParaRPr lang="en-US" altLang="zh-CN" sz="1400" dirty="0" smtClean="0">
              <a:solidFill>
                <a:srgbClr val="000000"/>
              </a:solidFill>
              <a:latin typeface="宋体" panose="02010600030101010101" pitchFamily="2" charset="-122"/>
            </a:endParaRPr>
          </a:p>
          <a:p>
            <a:pPr eaLnBrk="1" hangingPunct="1">
              <a:lnSpc>
                <a:spcPts val="2200"/>
              </a:lnSpc>
              <a:spcBef>
                <a:spcPts val="0"/>
              </a:spcBef>
            </a:pPr>
            <a:r>
              <a:rPr lang="zh-CN" altLang="en-US" sz="1400" dirty="0" smtClean="0">
                <a:solidFill>
                  <a:srgbClr val="000000"/>
                </a:solidFill>
                <a:latin typeface="宋体" panose="02010600030101010101" pitchFamily="2" charset="-122"/>
              </a:rPr>
              <a:t>（</a:t>
            </a:r>
            <a:r>
              <a:rPr lang="zh-CN" altLang="en-US" sz="1400" dirty="0">
                <a:solidFill>
                  <a:srgbClr val="000000"/>
                </a:solidFill>
                <a:latin typeface="宋体" panose="02010600030101010101" pitchFamily="2" charset="-122"/>
              </a:rPr>
              <a:t>四）人际</a:t>
            </a:r>
            <a:r>
              <a:rPr lang="zh-CN" altLang="en-US" sz="1400" dirty="0" smtClean="0">
                <a:solidFill>
                  <a:srgbClr val="000000"/>
                </a:solidFill>
                <a:latin typeface="宋体" panose="02010600030101010101" pitchFamily="2" charset="-122"/>
              </a:rPr>
              <a:t>合作。（</a:t>
            </a:r>
            <a:r>
              <a:rPr lang="zh-CN" altLang="en-US" sz="1400" dirty="0">
                <a:solidFill>
                  <a:srgbClr val="000000"/>
                </a:solidFill>
                <a:latin typeface="宋体" panose="02010600030101010101" pitchFamily="2" charset="-122"/>
              </a:rPr>
              <a:t>五）组建学习型</a:t>
            </a:r>
            <a:r>
              <a:rPr lang="zh-CN" altLang="en-US" sz="1400" dirty="0" smtClean="0">
                <a:solidFill>
                  <a:srgbClr val="000000"/>
                </a:solidFill>
                <a:latin typeface="宋体" panose="02010600030101010101" pitchFamily="2" charset="-122"/>
              </a:rPr>
              <a:t>组织。（</a:t>
            </a:r>
            <a:r>
              <a:rPr lang="zh-CN" altLang="en-US" sz="1400" dirty="0">
                <a:solidFill>
                  <a:srgbClr val="000000"/>
                </a:solidFill>
                <a:latin typeface="宋体" panose="02010600030101010101" pitchFamily="2" charset="-122"/>
              </a:rPr>
              <a:t>六）薪酬和福利</a:t>
            </a:r>
            <a:r>
              <a:rPr lang="zh-CN" altLang="en-US" sz="1400" dirty="0" smtClean="0">
                <a:solidFill>
                  <a:srgbClr val="000000"/>
                </a:solidFill>
                <a:latin typeface="宋体" panose="02010600030101010101" pitchFamily="2" charset="-122"/>
              </a:rPr>
              <a:t>规划。</a:t>
            </a:r>
            <a:endParaRPr lang="en-US" altLang="zh-CN" sz="1400" dirty="0" smtClean="0">
              <a:solidFill>
                <a:srgbClr val="000000"/>
              </a:solidFill>
              <a:latin typeface="宋体" panose="02010600030101010101" pitchFamily="2" charset="-122"/>
            </a:endParaRPr>
          </a:p>
          <a:p>
            <a:pPr eaLnBrk="1" hangingPunct="1">
              <a:lnSpc>
                <a:spcPts val="2200"/>
              </a:lnSpc>
              <a:spcBef>
                <a:spcPts val="0"/>
              </a:spcBef>
            </a:pPr>
            <a:r>
              <a:rPr lang="zh-CN" altLang="en-US" sz="1400" dirty="0" smtClean="0">
                <a:solidFill>
                  <a:srgbClr val="000000"/>
                </a:solidFill>
                <a:latin typeface="宋体" panose="02010600030101010101" pitchFamily="2" charset="-122"/>
              </a:rPr>
              <a:t>（</a:t>
            </a:r>
            <a:r>
              <a:rPr lang="zh-CN" altLang="en-US" sz="1400" dirty="0">
                <a:solidFill>
                  <a:srgbClr val="000000"/>
                </a:solidFill>
                <a:latin typeface="宋体" panose="02010600030101010101" pitchFamily="2" charset="-122"/>
              </a:rPr>
              <a:t>七）发挥人力资源管理者的作用 </a:t>
            </a:r>
            <a:r>
              <a:rPr lang="zh-CN" altLang="en-US" sz="1400" dirty="0" smtClean="0">
                <a:solidFill>
                  <a:srgbClr val="000000"/>
                </a:solidFill>
                <a:latin typeface="宋体" panose="02010600030101010101" pitchFamily="2" charset="-122"/>
              </a:rPr>
              <a:t>。</a:t>
            </a:r>
            <a:endParaRPr lang="zh-CN" altLang="en-US" sz="1400" dirty="0">
              <a:solidFill>
                <a:srgbClr val="000000"/>
              </a:solidFill>
              <a:latin typeface="宋体" panose="02010600030101010101" pitchFamily="2" charset="-122"/>
            </a:endParaRPr>
          </a:p>
        </p:txBody>
      </p:sp>
      <p:sp>
        <p:nvSpPr>
          <p:cNvPr id="30" name="Rectangle 4"/>
          <p:cNvSpPr>
            <a:spLocks noChangeArrowheads="1"/>
          </p:cNvSpPr>
          <p:nvPr/>
        </p:nvSpPr>
        <p:spPr bwMode="auto">
          <a:xfrm>
            <a:off x="403225" y="1241425"/>
            <a:ext cx="8415338" cy="358775"/>
          </a:xfrm>
          <a:prstGeom prst="rect">
            <a:avLst/>
          </a:prstGeom>
          <a:noFill/>
          <a:ln>
            <a:noFill/>
          </a:ln>
        </p:spPr>
        <p:txBody>
          <a:bodyPr lIns="0" tIns="0" rIns="0" bIns="0" anchor="ctr"/>
          <a:lstStyle/>
          <a:p>
            <a:pPr defTabSz="801370"/>
            <a:r>
              <a:rPr lang="zh-CN" altLang="en-US" sz="2000" b="1" dirty="0" smtClean="0">
                <a:ea typeface="宋体" panose="02010600030101010101" pitchFamily="2" charset="-122"/>
              </a:rPr>
              <a:t>   新趋势</a:t>
            </a:r>
            <a:endParaRPr lang="zh-CN" altLang="en-US" sz="2000" b="1" dirty="0">
              <a:ea typeface="宋体" panose="02010600030101010101" pitchFamily="2" charset="-122"/>
            </a:endParaRPr>
          </a:p>
        </p:txBody>
      </p:sp>
      <p:sp>
        <p:nvSpPr>
          <p:cNvPr id="2" name="文本框 1"/>
          <p:cNvSpPr txBox="1"/>
          <p:nvPr/>
        </p:nvSpPr>
        <p:spPr>
          <a:xfrm>
            <a:off x="319405" y="6515735"/>
            <a:ext cx="6818630" cy="365760"/>
          </a:xfrm>
          <a:prstGeom prst="rect">
            <a:avLst/>
          </a:prstGeom>
          <a:noFill/>
        </p:spPr>
        <p:txBody>
          <a:bodyPr wrap="square" rtlCol="0">
            <a:spAutoFit/>
          </a:bodyPr>
          <a:p>
            <a:pPr algn="ctr"/>
            <a:r>
              <a:rPr lang="zh-CN" altLang="en-US">
                <a:sym typeface="+mn-ea"/>
              </a:rPr>
              <a:t>亮亮图文旗舰店  https://liangliangtuwen.tmall.com</a:t>
            </a:r>
            <a:endParaRPr lang="zh-CN" altLang="en-US"/>
          </a:p>
        </p:txBody>
      </p:sp>
    </p:spTree>
  </p:cSld>
  <p:clrMapOvr>
    <a:masterClrMapping/>
  </p:clrMapOvr>
  <p:transition spd="med">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10242" name="Rectangle 2"/>
          <p:cNvSpPr>
            <a:spLocks noGrp="1" noChangeArrowheads="1"/>
          </p:cNvSpPr>
          <p:nvPr>
            <p:ph type="title"/>
          </p:nvPr>
        </p:nvSpPr>
        <p:spPr/>
        <p:txBody>
          <a:bodyPr/>
          <a:lstStyle/>
          <a:p>
            <a:r>
              <a:rPr lang="zh-CN" altLang="en-US" sz="2800" dirty="0">
                <a:latin typeface="微软雅黑" panose="020B0503020204020204" pitchFamily="34" charset="-122"/>
                <a:ea typeface="微软雅黑" panose="020B0503020204020204" pitchFamily="34" charset="-122"/>
              </a:rPr>
              <a:t>人力资源管理发展的新特点</a:t>
            </a:r>
            <a:endParaRPr lang="zh-CN" altLang="en-US" sz="2800" dirty="0">
              <a:latin typeface="微软雅黑" panose="020B0503020204020204" pitchFamily="34" charset="-122"/>
              <a:ea typeface="微软雅黑" panose="020B0503020204020204" pitchFamily="34" charset="-122"/>
            </a:endParaRPr>
          </a:p>
        </p:txBody>
      </p:sp>
      <p:cxnSp>
        <p:nvCxnSpPr>
          <p:cNvPr id="32" name="Straight Connector 27"/>
          <p:cNvCxnSpPr/>
          <p:nvPr/>
        </p:nvCxnSpPr>
        <p:spPr bwMode="auto">
          <a:xfrm rot="5400000">
            <a:off x="-1676400" y="2712723"/>
            <a:ext cx="5867400" cy="2514600"/>
          </a:xfrm>
          <a:prstGeom prst="line">
            <a:avLst/>
          </a:prstGeom>
          <a:gradFill rotWithShape="0">
            <a:gsLst>
              <a:gs pos="0">
                <a:srgbClr val="F7BC24">
                  <a:gamma/>
                  <a:shade val="57255"/>
                  <a:invGamma/>
                </a:srgbClr>
              </a:gs>
              <a:gs pos="100000">
                <a:srgbClr val="F7BC24"/>
              </a:gs>
            </a:gsLst>
            <a:lin ang="2700000" scaled="1"/>
          </a:gradFill>
          <a:ln w="28575" cap="flat" cmpd="sng" algn="ctr">
            <a:solidFill>
              <a:sysClr val="windowText" lastClr="000000"/>
            </a:solidFill>
            <a:prstDash val="solid"/>
            <a:round/>
            <a:headEnd type="none" w="med" len="med"/>
            <a:tailEnd type="none" w="med" len="med"/>
          </a:ln>
          <a:effectLst/>
        </p:spPr>
      </p:cxnSp>
      <p:sp>
        <p:nvSpPr>
          <p:cNvPr id="33" name="Silver corner gradient with bevel"/>
          <p:cNvSpPr/>
          <p:nvPr/>
        </p:nvSpPr>
        <p:spPr bwMode="auto">
          <a:xfrm flipH="1">
            <a:off x="1981201" y="1112520"/>
            <a:ext cx="2286001" cy="1676400"/>
          </a:xfrm>
          <a:prstGeom prst="rect">
            <a:avLst/>
          </a:prstGeom>
          <a:gradFill flip="none" rotWithShape="1">
            <a:gsLst>
              <a:gs pos="0">
                <a:srgbClr val="E2EEE2">
                  <a:shade val="30000"/>
                  <a:satMod val="115000"/>
                  <a:alpha val="0"/>
                </a:srgbClr>
              </a:gs>
              <a:gs pos="50000">
                <a:srgbClr val="E2EEE2">
                  <a:shade val="67500"/>
                  <a:satMod val="115000"/>
                  <a:alpha val="69000"/>
                </a:srgbClr>
              </a:gs>
              <a:gs pos="100000">
                <a:srgbClr val="E2EEE2">
                  <a:shade val="100000"/>
                  <a:satMod val="115000"/>
                  <a:alpha val="0"/>
                </a:srgbClr>
              </a:gs>
            </a:gsLst>
            <a:lin ang="0" scaled="0"/>
            <a:tileRect/>
          </a:gradFill>
          <a:ln w="12700" cap="flat" cmpd="sng" algn="ctr">
            <a:gradFill>
              <a:gsLst>
                <a:gs pos="0">
                  <a:srgbClr val="353734">
                    <a:alpha val="0"/>
                  </a:srgbClr>
                </a:gs>
                <a:gs pos="50000">
                  <a:srgbClr val="353734">
                    <a:alpha val="50000"/>
                  </a:srgbClr>
                </a:gs>
                <a:gs pos="100000">
                  <a:srgbClr val="353734">
                    <a:alpha val="0"/>
                  </a:srgbClr>
                </a:gs>
              </a:gsLst>
              <a:lin ang="0" scaled="0"/>
            </a:gradFill>
            <a:prstDash val="solid"/>
          </a:ln>
          <a:effectLst/>
        </p:spPr>
        <p:txBody>
          <a:bodyPr anchor="t"/>
          <a:lstStyle/>
          <a:p>
            <a:pPr marL="628650" indent="-628650" algn="l" defTabSz="1095375" rtl="0">
              <a:spcBef>
                <a:spcPts val="2400"/>
              </a:spcBef>
              <a:buClr>
                <a:srgbClr val="EDEFED"/>
              </a:buClr>
              <a:buSzPct val="76000"/>
              <a:defRPr/>
            </a:pPr>
            <a:endParaRPr lang="en-US" altLang="zh-CN" sz="2800" kern="1200" dirty="0">
              <a:ln w="18415" cmpd="sng">
                <a:solidFill>
                  <a:srgbClr val="FFFFFF"/>
                </a:solidFill>
                <a:prstDash val="solid"/>
              </a:ln>
              <a:solidFill>
                <a:srgbClr val="353734"/>
              </a:solidFill>
              <a:effectLst>
                <a:outerShdw blurRad="63500" dir="3600000" algn="tl" rotWithShape="0">
                  <a:srgbClr val="000000">
                    <a:alpha val="70000"/>
                  </a:srgbClr>
                </a:outerShdw>
              </a:effectLst>
              <a:latin typeface="Arial" panose="020B0604020202020204"/>
              <a:ea typeface="黑体" panose="02010609060101010101" pitchFamily="49" charset="-122"/>
              <a:cs typeface="+mn-cs"/>
            </a:endParaRPr>
          </a:p>
        </p:txBody>
      </p:sp>
      <p:sp>
        <p:nvSpPr>
          <p:cNvPr id="35" name="Silver corner gradient with bevel"/>
          <p:cNvSpPr/>
          <p:nvPr/>
        </p:nvSpPr>
        <p:spPr bwMode="auto">
          <a:xfrm flipH="1">
            <a:off x="1752600" y="2865120"/>
            <a:ext cx="2514600" cy="1676400"/>
          </a:xfrm>
          <a:prstGeom prst="rect">
            <a:avLst/>
          </a:prstGeom>
          <a:gradFill flip="none" rotWithShape="1">
            <a:gsLst>
              <a:gs pos="0">
                <a:srgbClr val="E2EEE2">
                  <a:shade val="30000"/>
                  <a:satMod val="115000"/>
                  <a:alpha val="0"/>
                </a:srgbClr>
              </a:gs>
              <a:gs pos="50000">
                <a:srgbClr val="E2EEE2">
                  <a:shade val="67500"/>
                  <a:satMod val="115000"/>
                  <a:alpha val="69000"/>
                </a:srgbClr>
              </a:gs>
              <a:gs pos="100000">
                <a:srgbClr val="E2EEE2">
                  <a:shade val="100000"/>
                  <a:satMod val="115000"/>
                  <a:alpha val="0"/>
                </a:srgbClr>
              </a:gs>
            </a:gsLst>
            <a:lin ang="0" scaled="0"/>
            <a:tileRect/>
          </a:gradFill>
          <a:ln w="12700" cap="flat" cmpd="sng" algn="ctr">
            <a:gradFill>
              <a:gsLst>
                <a:gs pos="0">
                  <a:srgbClr val="353734">
                    <a:alpha val="0"/>
                  </a:srgbClr>
                </a:gs>
                <a:gs pos="50000">
                  <a:srgbClr val="353734">
                    <a:alpha val="50000"/>
                  </a:srgbClr>
                </a:gs>
                <a:gs pos="100000">
                  <a:srgbClr val="353734">
                    <a:alpha val="0"/>
                  </a:srgbClr>
                </a:gs>
              </a:gsLst>
              <a:lin ang="0" scaled="0"/>
            </a:gradFill>
            <a:prstDash val="solid"/>
          </a:ln>
          <a:effectLst/>
        </p:spPr>
        <p:txBody>
          <a:bodyPr anchor="t"/>
          <a:lstStyle/>
          <a:p>
            <a:pPr marL="628650" indent="-628650" algn="l" defTabSz="1095375" rtl="0">
              <a:spcBef>
                <a:spcPts val="2400"/>
              </a:spcBef>
              <a:buClr>
                <a:srgbClr val="EDEFED"/>
              </a:buClr>
              <a:buSzPct val="76000"/>
              <a:defRPr/>
            </a:pPr>
            <a:endParaRPr lang="en-US" altLang="zh-CN" sz="2800" kern="1200" dirty="0">
              <a:ln w="18415" cmpd="sng">
                <a:solidFill>
                  <a:srgbClr val="FFFFFF"/>
                </a:solidFill>
                <a:prstDash val="solid"/>
              </a:ln>
              <a:solidFill>
                <a:srgbClr val="353734"/>
              </a:solidFill>
              <a:effectLst>
                <a:outerShdw blurRad="63500" dir="3600000" algn="tl" rotWithShape="0">
                  <a:srgbClr val="000000">
                    <a:alpha val="70000"/>
                  </a:srgbClr>
                </a:outerShdw>
              </a:effectLst>
              <a:latin typeface="Arial" panose="020B0604020202020204"/>
              <a:ea typeface="黑体" panose="02010609060101010101" pitchFamily="49" charset="-122"/>
              <a:cs typeface="+mn-cs"/>
            </a:endParaRPr>
          </a:p>
        </p:txBody>
      </p:sp>
      <p:pic>
        <p:nvPicPr>
          <p:cNvPr id="37" name="Picture 29" descr="img1.png"/>
          <p:cNvPicPr>
            <a:picLocks noChangeAspect="1"/>
          </p:cNvPicPr>
          <p:nvPr/>
        </p:nvPicPr>
        <p:blipFill>
          <a:blip r:embed="rId1" cstate="print"/>
          <a:stretch>
            <a:fillRect/>
          </a:stretch>
        </p:blipFill>
        <p:spPr>
          <a:xfrm>
            <a:off x="0" y="1036323"/>
            <a:ext cx="2495238" cy="5838095"/>
          </a:xfrm>
          <a:prstGeom prst="rect">
            <a:avLst/>
          </a:prstGeom>
        </p:spPr>
      </p:pic>
      <p:pic>
        <p:nvPicPr>
          <p:cNvPr id="38" name="Picture 35" descr="globe2.png"/>
          <p:cNvPicPr>
            <a:picLocks noChangeAspect="1"/>
          </p:cNvPicPr>
          <p:nvPr/>
        </p:nvPicPr>
        <p:blipFill>
          <a:blip r:embed="rId2" cstate="email"/>
          <a:stretch>
            <a:fillRect/>
          </a:stretch>
        </p:blipFill>
        <p:spPr>
          <a:xfrm>
            <a:off x="304800" y="4998720"/>
            <a:ext cx="828534" cy="834132"/>
          </a:xfrm>
          <a:prstGeom prst="rect">
            <a:avLst/>
          </a:prstGeom>
        </p:spPr>
      </p:pic>
      <p:pic>
        <p:nvPicPr>
          <p:cNvPr id="39" name="Picture 36" descr="office1.png"/>
          <p:cNvPicPr>
            <a:picLocks noChangeAspect="1"/>
          </p:cNvPicPr>
          <p:nvPr/>
        </p:nvPicPr>
        <p:blipFill>
          <a:blip r:embed="rId3" cstate="email"/>
          <a:stretch>
            <a:fillRect/>
          </a:stretch>
        </p:blipFill>
        <p:spPr>
          <a:xfrm>
            <a:off x="1600200" y="1493520"/>
            <a:ext cx="838200" cy="841204"/>
          </a:xfrm>
          <a:prstGeom prst="rect">
            <a:avLst/>
          </a:prstGeom>
        </p:spPr>
      </p:pic>
      <p:grpSp>
        <p:nvGrpSpPr>
          <p:cNvPr id="40" name="Group 41"/>
          <p:cNvGrpSpPr/>
          <p:nvPr/>
        </p:nvGrpSpPr>
        <p:grpSpPr>
          <a:xfrm>
            <a:off x="914400" y="3246120"/>
            <a:ext cx="990600" cy="612604"/>
            <a:chOff x="-2286000" y="4343400"/>
            <a:chExt cx="990600" cy="612604"/>
          </a:xfrm>
        </p:grpSpPr>
        <p:sp>
          <p:nvSpPr>
            <p:cNvPr id="41" name="Oval 40"/>
            <p:cNvSpPr/>
            <p:nvPr/>
          </p:nvSpPr>
          <p:spPr bwMode="auto">
            <a:xfrm>
              <a:off x="-2286000" y="4495800"/>
              <a:ext cx="990600" cy="457200"/>
            </a:xfrm>
            <a:prstGeom prst="ellipse">
              <a:avLst/>
            </a:prstGeom>
            <a:noFill/>
            <a:ln w="57150">
              <a:solidFill>
                <a:srgbClr val="00B0F0"/>
              </a:solid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GB" sz="24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pic>
          <p:nvPicPr>
            <p:cNvPr id="42" name="Picture 37" descr="office1.png"/>
            <p:cNvPicPr>
              <a:picLocks noChangeAspect="1"/>
            </p:cNvPicPr>
            <p:nvPr/>
          </p:nvPicPr>
          <p:blipFill>
            <a:blip r:embed="rId4" cstate="email"/>
            <a:stretch>
              <a:fillRect/>
            </a:stretch>
          </p:blipFill>
          <p:spPr>
            <a:xfrm>
              <a:off x="-1982832" y="4343400"/>
              <a:ext cx="382632" cy="384004"/>
            </a:xfrm>
            <a:prstGeom prst="rect">
              <a:avLst/>
            </a:prstGeom>
          </p:spPr>
        </p:pic>
        <p:pic>
          <p:nvPicPr>
            <p:cNvPr id="43" name="Picture 38" descr="office1.png"/>
            <p:cNvPicPr>
              <a:picLocks noChangeAspect="1"/>
            </p:cNvPicPr>
            <p:nvPr/>
          </p:nvPicPr>
          <p:blipFill>
            <a:blip r:embed="rId4" cstate="email"/>
            <a:stretch>
              <a:fillRect/>
            </a:stretch>
          </p:blipFill>
          <p:spPr>
            <a:xfrm>
              <a:off x="-1752600" y="4572000"/>
              <a:ext cx="382632" cy="384004"/>
            </a:xfrm>
            <a:prstGeom prst="rect">
              <a:avLst/>
            </a:prstGeom>
          </p:spPr>
        </p:pic>
        <p:pic>
          <p:nvPicPr>
            <p:cNvPr id="44" name="Picture 39" descr="office1.png"/>
            <p:cNvPicPr>
              <a:picLocks noChangeAspect="1"/>
            </p:cNvPicPr>
            <p:nvPr/>
          </p:nvPicPr>
          <p:blipFill>
            <a:blip r:embed="rId4" cstate="email"/>
            <a:stretch>
              <a:fillRect/>
            </a:stretch>
          </p:blipFill>
          <p:spPr>
            <a:xfrm>
              <a:off x="-2209800" y="4572000"/>
              <a:ext cx="382632" cy="384004"/>
            </a:xfrm>
            <a:prstGeom prst="rect">
              <a:avLst/>
            </a:prstGeom>
          </p:spPr>
        </p:pic>
      </p:grpSp>
      <p:sp>
        <p:nvSpPr>
          <p:cNvPr id="45" name="Rectangle 45"/>
          <p:cNvSpPr/>
          <p:nvPr/>
        </p:nvSpPr>
        <p:spPr>
          <a:xfrm>
            <a:off x="2712720" y="1486079"/>
            <a:ext cx="3516475" cy="769441"/>
          </a:xfrm>
          <a:prstGeom prst="rect">
            <a:avLst/>
          </a:prstGeom>
        </p:spPr>
        <p:txBody>
          <a:bodyPr wrap="square">
            <a:spAutoFit/>
          </a:bodyPr>
          <a:lstStyle/>
          <a:p>
            <a:pPr defTabSz="913765">
              <a:spcBef>
                <a:spcPct val="30000"/>
              </a:spcBef>
              <a:buClr>
                <a:srgbClr val="EF5739"/>
              </a:buClr>
              <a:buSzPct val="75000"/>
            </a:pPr>
            <a:r>
              <a:rPr lang="zh-CN" altLang="en-US" sz="4400" b="1" dirty="0">
                <a:solidFill>
                  <a:srgbClr val="FFFFFF">
                    <a:lumMod val="75000"/>
                  </a:srgbClr>
                </a:solidFill>
                <a:effectLst>
                  <a:outerShdw blurRad="38100" dist="38100" dir="2700000" algn="tl">
                    <a:srgbClr val="000000">
                      <a:alpha val="43137"/>
                    </a:srgbClr>
                  </a:outerShdw>
                </a:effectLst>
                <a:latin typeface="Arial" panose="020B0604020202020204"/>
              </a:rPr>
              <a:t>网络化</a:t>
            </a:r>
            <a:endParaRPr lang="zh-CN" altLang="en-US" sz="4400" b="1" dirty="0">
              <a:solidFill>
                <a:srgbClr val="FFFFFF">
                  <a:lumMod val="75000"/>
                </a:srgbClr>
              </a:solidFill>
              <a:effectLst>
                <a:outerShdw blurRad="38100" dist="38100" dir="2700000" algn="tl">
                  <a:srgbClr val="000000">
                    <a:alpha val="43137"/>
                  </a:srgbClr>
                </a:outerShdw>
              </a:effectLst>
              <a:latin typeface="Arial" panose="020B0604020202020204"/>
            </a:endParaRPr>
          </a:p>
        </p:txBody>
      </p:sp>
      <p:sp>
        <p:nvSpPr>
          <p:cNvPr id="46" name="Rectangle 46"/>
          <p:cNvSpPr/>
          <p:nvPr/>
        </p:nvSpPr>
        <p:spPr>
          <a:xfrm>
            <a:off x="2129248" y="3169921"/>
            <a:ext cx="2793275" cy="769441"/>
          </a:xfrm>
          <a:prstGeom prst="rect">
            <a:avLst/>
          </a:prstGeom>
        </p:spPr>
        <p:txBody>
          <a:bodyPr wrap="square">
            <a:spAutoFit/>
          </a:bodyPr>
          <a:lstStyle/>
          <a:p>
            <a:pPr defTabSz="913765">
              <a:spcBef>
                <a:spcPct val="30000"/>
              </a:spcBef>
              <a:buClr>
                <a:srgbClr val="EF5739"/>
              </a:buClr>
              <a:buSzPct val="75000"/>
            </a:pPr>
            <a:r>
              <a:rPr lang="zh-CN" altLang="en-US" sz="4400" b="1" dirty="0">
                <a:solidFill>
                  <a:srgbClr val="FFFFFF">
                    <a:lumMod val="75000"/>
                  </a:srgbClr>
                </a:solidFill>
                <a:effectLst>
                  <a:outerShdw blurRad="38100" dist="38100" dir="2700000" algn="tl">
                    <a:srgbClr val="000000">
                      <a:alpha val="43137"/>
                    </a:srgbClr>
                  </a:outerShdw>
                </a:effectLst>
                <a:latin typeface="Arial" panose="020B0604020202020204"/>
              </a:rPr>
              <a:t>知识化</a:t>
            </a:r>
            <a:endParaRPr lang="zh-CN" altLang="en-US" sz="4400" b="1" dirty="0">
              <a:solidFill>
                <a:srgbClr val="FFFFFF">
                  <a:lumMod val="75000"/>
                </a:srgbClr>
              </a:solidFill>
              <a:effectLst>
                <a:outerShdw blurRad="38100" dist="38100" dir="2700000" algn="tl">
                  <a:srgbClr val="000000">
                    <a:alpha val="43137"/>
                  </a:srgbClr>
                </a:outerShdw>
              </a:effectLst>
              <a:latin typeface="Arial" panose="020B0604020202020204"/>
            </a:endParaRPr>
          </a:p>
        </p:txBody>
      </p:sp>
      <p:sp>
        <p:nvSpPr>
          <p:cNvPr id="47" name="Rectangle 47"/>
          <p:cNvSpPr/>
          <p:nvPr/>
        </p:nvSpPr>
        <p:spPr>
          <a:xfrm>
            <a:off x="1488995" y="4998726"/>
            <a:ext cx="2878186" cy="769441"/>
          </a:xfrm>
          <a:prstGeom prst="rect">
            <a:avLst/>
          </a:prstGeom>
        </p:spPr>
        <p:txBody>
          <a:bodyPr wrap="square">
            <a:spAutoFit/>
          </a:bodyPr>
          <a:lstStyle/>
          <a:p>
            <a:pPr defTabSz="913765">
              <a:spcBef>
                <a:spcPct val="30000"/>
              </a:spcBef>
              <a:buClr>
                <a:srgbClr val="EF5739"/>
              </a:buClr>
              <a:buSzPct val="75000"/>
            </a:pPr>
            <a:r>
              <a:rPr lang="zh-CN" altLang="en-US" sz="4400" b="1" dirty="0">
                <a:solidFill>
                  <a:srgbClr val="FFFFFF"/>
                </a:solidFill>
                <a:effectLst>
                  <a:outerShdw blurRad="38100" dist="38100" dir="2700000" algn="tl">
                    <a:srgbClr val="000000">
                      <a:alpha val="43137"/>
                    </a:srgbClr>
                  </a:outerShdw>
                </a:effectLst>
                <a:latin typeface="Arial" panose="020B0604020202020204"/>
              </a:rPr>
              <a:t>变革化</a:t>
            </a:r>
            <a:endParaRPr lang="zh-CN" altLang="en-US" sz="4400" b="1" dirty="0">
              <a:solidFill>
                <a:srgbClr val="FFFFFF"/>
              </a:solidFill>
              <a:effectLst>
                <a:outerShdw blurRad="38100" dist="38100" dir="2700000" algn="tl">
                  <a:srgbClr val="000000">
                    <a:alpha val="43137"/>
                  </a:srgbClr>
                </a:outerShdw>
              </a:effectLst>
              <a:latin typeface="Arial" panose="020B0604020202020204"/>
            </a:endParaRPr>
          </a:p>
        </p:txBody>
      </p:sp>
      <p:sp>
        <p:nvSpPr>
          <p:cNvPr id="36" name="Silver corner gradient with bevel"/>
          <p:cNvSpPr/>
          <p:nvPr/>
        </p:nvSpPr>
        <p:spPr bwMode="auto">
          <a:xfrm flipH="1">
            <a:off x="1066801" y="4617726"/>
            <a:ext cx="3221829" cy="1717051"/>
          </a:xfrm>
          <a:prstGeom prst="rect">
            <a:avLst/>
          </a:prstGeom>
          <a:gradFill flip="none" rotWithShape="1">
            <a:gsLst>
              <a:gs pos="0">
                <a:srgbClr val="E2EEE2">
                  <a:shade val="30000"/>
                  <a:satMod val="115000"/>
                  <a:alpha val="0"/>
                </a:srgbClr>
              </a:gs>
              <a:gs pos="50000">
                <a:srgbClr val="E2EEE2">
                  <a:shade val="67500"/>
                  <a:satMod val="115000"/>
                  <a:alpha val="69000"/>
                </a:srgbClr>
              </a:gs>
              <a:gs pos="100000">
                <a:srgbClr val="E2EEE2">
                  <a:shade val="100000"/>
                  <a:satMod val="115000"/>
                  <a:alpha val="0"/>
                </a:srgbClr>
              </a:gs>
            </a:gsLst>
            <a:lin ang="0" scaled="0"/>
            <a:tileRect/>
          </a:gradFill>
          <a:ln w="12700" cap="flat" cmpd="sng" algn="ctr">
            <a:gradFill>
              <a:gsLst>
                <a:gs pos="0">
                  <a:srgbClr val="353734">
                    <a:alpha val="0"/>
                  </a:srgbClr>
                </a:gs>
                <a:gs pos="50000">
                  <a:srgbClr val="353734">
                    <a:alpha val="50000"/>
                  </a:srgbClr>
                </a:gs>
                <a:gs pos="100000">
                  <a:srgbClr val="353734">
                    <a:alpha val="0"/>
                  </a:srgbClr>
                </a:gs>
              </a:gsLst>
              <a:lin ang="0" scaled="0"/>
            </a:gradFill>
            <a:prstDash val="solid"/>
          </a:ln>
          <a:effectLst/>
        </p:spPr>
        <p:txBody>
          <a:bodyPr anchor="t"/>
          <a:lstStyle/>
          <a:p>
            <a:pPr marL="628650" indent="-628650" algn="l" defTabSz="1095375" rtl="0">
              <a:spcBef>
                <a:spcPts val="2400"/>
              </a:spcBef>
              <a:buClr>
                <a:srgbClr val="EDEFED"/>
              </a:buClr>
              <a:buSzPct val="76000"/>
              <a:defRPr/>
            </a:pPr>
            <a:endParaRPr lang="en-US" altLang="zh-CN" sz="4400" kern="1200" dirty="0">
              <a:ln w="18415" cmpd="sng">
                <a:solidFill>
                  <a:srgbClr val="FFFFFF"/>
                </a:solidFill>
                <a:prstDash val="solid"/>
              </a:ln>
              <a:solidFill>
                <a:srgbClr val="353734"/>
              </a:solidFill>
              <a:effectLst>
                <a:outerShdw blurRad="63500" dir="3600000" algn="tl" rotWithShape="0">
                  <a:srgbClr val="000000">
                    <a:alpha val="70000"/>
                  </a:srgbClr>
                </a:outerShdw>
              </a:effectLst>
              <a:latin typeface="Arial" panose="020B0604020202020204"/>
              <a:ea typeface="黑体" panose="02010609060101010101" pitchFamily="49" charset="-122"/>
              <a:cs typeface="+mn-cs"/>
            </a:endParaRPr>
          </a:p>
        </p:txBody>
      </p:sp>
      <p:sp>
        <p:nvSpPr>
          <p:cNvPr id="49" name="Rectangle 4"/>
          <p:cNvSpPr txBox="1">
            <a:spLocks noChangeArrowheads="1"/>
          </p:cNvSpPr>
          <p:nvPr/>
        </p:nvSpPr>
        <p:spPr bwMode="auto">
          <a:xfrm>
            <a:off x="4470956" y="1143000"/>
            <a:ext cx="4459683" cy="5278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342900" marR="0" lvl="0" indent="-342900" algn="l" defTabSz="914400" rtl="0" eaLnBrk="1" fontAlgn="base" latinLnBrk="0" hangingPunct="1">
              <a:lnSpc>
                <a:spcPts val="2600"/>
              </a:lnSpc>
              <a:spcBef>
                <a:spcPct val="20000"/>
              </a:spcBef>
              <a:spcAft>
                <a:spcPts val="1200"/>
              </a:spcAft>
              <a:buClrTx/>
              <a:buSzTx/>
              <a:buFontTx/>
              <a:buNone/>
              <a:defRPr/>
            </a:pPr>
            <a:r>
              <a:rPr kumimoji="0" lang="en-US" altLang="zh-CN"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    1</a:t>
            </a:r>
            <a:r>
              <a:rPr kumimoji="0" lang="zh-CN" altLang="en-US"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、人力资源管理</a:t>
            </a:r>
            <a:r>
              <a:rPr kumimoji="0" lang="en-US" altLang="zh-CN"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e—HR</a:t>
            </a:r>
            <a:r>
              <a:rPr kumimoji="0" lang="zh-CN" altLang="en-US"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的概念。</a:t>
            </a:r>
            <a:endParaRPr kumimoji="0" lang="zh-CN" altLang="en-US" sz="2000" b="1"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a:p>
            <a:pPr marL="342900" marR="0" lvl="0" indent="-342900" algn="l" defTabSz="914400" rtl="0" eaLnBrk="1" fontAlgn="base" latinLnBrk="0" hangingPunct="1">
              <a:lnSpc>
                <a:spcPts val="2600"/>
              </a:lnSpc>
              <a:spcBef>
                <a:spcPct val="20000"/>
              </a:spcBef>
              <a:spcAft>
                <a:spcPct val="0"/>
              </a:spcAft>
              <a:buClrTx/>
              <a:buSzTx/>
              <a:buFontTx/>
              <a:buNone/>
              <a:defRPr/>
            </a:pPr>
            <a:r>
              <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     对</a:t>
            </a:r>
            <a:r>
              <a:rPr kumimoji="0" lang="en-US" altLang="zh-CN"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e-HR</a:t>
            </a:r>
            <a:r>
              <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的简单认识</a:t>
            </a:r>
            <a:endPar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a:p>
            <a:pPr marL="342900" marR="0" lvl="0" indent="-342900" algn="l" defTabSz="914400" rtl="0" eaLnBrk="1" fontAlgn="base" latinLnBrk="0" hangingPunct="1">
              <a:lnSpc>
                <a:spcPts val="2600"/>
              </a:lnSpc>
              <a:spcBef>
                <a:spcPct val="20000"/>
              </a:spcBef>
              <a:spcAft>
                <a:spcPct val="0"/>
              </a:spcAft>
              <a:buClrTx/>
              <a:buSzTx/>
              <a:buFontTx/>
              <a:buNone/>
              <a:defRPr/>
            </a:pPr>
            <a:r>
              <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        “</a:t>
            </a:r>
            <a:r>
              <a:rPr kumimoji="0" lang="en-US" altLang="zh-CN"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e-HR”</a:t>
            </a:r>
            <a:r>
              <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，是新经济时代下人力资源管理的趋势，网络技术的成熟与运用是其基础，</a:t>
            </a:r>
            <a:r>
              <a:rPr kumimoji="0" lang="en-US" altLang="zh-CN"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ERP</a:t>
            </a:r>
            <a:r>
              <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a:t>
            </a:r>
            <a:r>
              <a:rPr kumimoji="0" lang="en-US" altLang="zh-CN"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CRM</a:t>
            </a:r>
            <a:r>
              <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a:t>
            </a:r>
            <a:r>
              <a:rPr kumimoji="0" lang="en-US" altLang="zh-CN"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SCM</a:t>
            </a:r>
            <a:r>
              <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和</a:t>
            </a:r>
            <a:r>
              <a:rPr kumimoji="0" lang="en-US" altLang="zh-CN"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ASP</a:t>
            </a:r>
            <a:r>
              <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等概念的出现和具体实施是其存在和发展的大环境。</a:t>
            </a:r>
            <a:endPar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a:p>
            <a:pPr marL="342900" marR="0" lvl="0" indent="-342900" algn="l" defTabSz="914400" rtl="0" eaLnBrk="1" fontAlgn="base" latinLnBrk="0" hangingPunct="1">
              <a:lnSpc>
                <a:spcPts val="2600"/>
              </a:lnSpc>
              <a:spcBef>
                <a:spcPct val="20000"/>
              </a:spcBef>
              <a:spcAft>
                <a:spcPct val="0"/>
              </a:spcAft>
              <a:buClrTx/>
              <a:buSzTx/>
              <a:buFontTx/>
              <a:buNone/>
              <a:defRPr/>
            </a:pPr>
            <a:r>
              <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         “</a:t>
            </a:r>
            <a:r>
              <a:rPr kumimoji="0" lang="en-US" altLang="zh-CN"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e-HR”</a:t>
            </a:r>
            <a:r>
              <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将使企业的人力资源管理自动化，实现与财务流、物资流、供应链、市场客户管理等系统的关联和一体化，可以整合企业内外人力资源信息和资源与企业的人力资本经营相匹配，使</a:t>
            </a:r>
            <a:r>
              <a:rPr kumimoji="0" lang="en-US" altLang="zh-CN"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HR</a:t>
            </a:r>
            <a:r>
              <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从业者真正成为企业的战略性经营伙伴。</a:t>
            </a:r>
            <a:endParaRPr kumimoji="0" lang="zh-CN" altLang="en-US" sz="20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25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500"/>
                                        <p:tgtEl>
                                          <p:spTgt spid="35"/>
                                        </p:tgtEl>
                                      </p:cBhvr>
                                    </p:animEffect>
                                  </p:childTnLst>
                                </p:cTn>
                              </p:par>
                              <p:par>
                                <p:cTn id="15" presetID="10" presetClass="entr" presetSubtype="0" fill="hold" grpId="0" nodeType="withEffect">
                                  <p:stCondLst>
                                    <p:cond delay="75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3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10251" name="Rectangle 11"/>
          <p:cNvSpPr>
            <a:spLocks noChangeArrowheads="1"/>
          </p:cNvSpPr>
          <p:nvPr/>
        </p:nvSpPr>
        <p:spPr bwMode="auto">
          <a:xfrm>
            <a:off x="403225" y="1241425"/>
            <a:ext cx="5753100" cy="3587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457200" indent="-457200" defTabSz="801370">
              <a:buFont typeface="+mj-lt"/>
              <a:buAutoNum type="arabicPeriod" startAt="2"/>
            </a:pPr>
            <a:r>
              <a:rPr lang="zh-CN" altLang="en-US" sz="2000" b="1" dirty="0">
                <a:ea typeface="宋体" panose="02010600030101010101" pitchFamily="2" charset="-122"/>
              </a:rPr>
              <a:t>人力资源管理</a:t>
            </a:r>
            <a:r>
              <a:rPr lang="en-US" altLang="zh-CN" sz="2000" b="1" dirty="0">
                <a:ea typeface="宋体" panose="02010600030101010101" pitchFamily="2" charset="-122"/>
              </a:rPr>
              <a:t>e—HR</a:t>
            </a:r>
            <a:r>
              <a:rPr lang="zh-CN" altLang="en-US" sz="2000" b="1" dirty="0">
                <a:ea typeface="宋体" panose="02010600030101010101" pitchFamily="2" charset="-122"/>
              </a:rPr>
              <a:t>的作用</a:t>
            </a:r>
            <a:endParaRPr lang="zh-CN" altLang="en-US" sz="2000" b="1" dirty="0">
              <a:ea typeface="宋体" panose="02010600030101010101" pitchFamily="2" charset="-122"/>
            </a:endParaRPr>
          </a:p>
        </p:txBody>
      </p:sp>
      <p:sp>
        <p:nvSpPr>
          <p:cNvPr id="10252" name="Rectangle 12"/>
          <p:cNvSpPr>
            <a:spLocks noChangeArrowheads="1"/>
          </p:cNvSpPr>
          <p:nvPr/>
        </p:nvSpPr>
        <p:spPr bwMode="auto">
          <a:xfrm>
            <a:off x="403225" y="2036763"/>
            <a:ext cx="4595495" cy="4250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p>
            <a:pPr marL="190500" indent="-190500" eaLnBrk="1" hangingPunct="1">
              <a:spcBef>
                <a:spcPct val="20000"/>
              </a:spcBef>
              <a:buClr>
                <a:schemeClr val="accent1"/>
              </a:buClr>
              <a:buFont typeface="Wingdings" panose="05000000000000000000" pitchFamily="2" charset="2"/>
              <a:buChar char="§"/>
            </a:pPr>
            <a:r>
              <a:rPr lang="de-DE" altLang="zh-CN" sz="2000" dirty="0">
                <a:latin typeface="微软雅黑" panose="020B0503020204020204" pitchFamily="34" charset="-122"/>
                <a:ea typeface="微软雅黑" panose="020B0503020204020204" pitchFamily="34" charset="-122"/>
              </a:rPr>
              <a:t>“e-HR”</a:t>
            </a:r>
            <a:r>
              <a:rPr lang="zh-CN" altLang="en-US" sz="2000" dirty="0">
                <a:latin typeface="微软雅黑" panose="020B0503020204020204" pitchFamily="34" charset="-122"/>
                <a:ea typeface="微软雅黑" panose="020B0503020204020204" pitchFamily="34" charset="-122"/>
              </a:rPr>
              <a:t>的“</a:t>
            </a:r>
            <a:r>
              <a:rPr lang="de-DE" altLang="zh-CN" sz="2000" dirty="0">
                <a:latin typeface="微软雅黑" panose="020B0503020204020204" pitchFamily="34" charset="-122"/>
                <a:ea typeface="微软雅黑" panose="020B0503020204020204" pitchFamily="34" charset="-122"/>
              </a:rPr>
              <a:t>e”</a:t>
            </a:r>
            <a:r>
              <a:rPr lang="zh-CN" altLang="en-US" sz="2000" dirty="0">
                <a:latin typeface="微软雅黑" panose="020B0503020204020204" pitchFamily="34" charset="-122"/>
                <a:ea typeface="微软雅黑" panose="020B0503020204020204" pitchFamily="34" charset="-122"/>
              </a:rPr>
              <a:t>体现在以下三个</a:t>
            </a:r>
            <a:r>
              <a:rPr lang="zh-CN" altLang="en-US" sz="2000" dirty="0" smtClean="0">
                <a:latin typeface="微软雅黑" panose="020B0503020204020204" pitchFamily="34" charset="-122"/>
                <a:ea typeface="微软雅黑" panose="020B0503020204020204" pitchFamily="34" charset="-122"/>
              </a:rPr>
              <a:t>方面。</a:t>
            </a:r>
            <a:endParaRPr lang="zh-CN" altLang="en-US" sz="2000" dirty="0">
              <a:latin typeface="微软雅黑" panose="020B0503020204020204" pitchFamily="34" charset="-122"/>
              <a:ea typeface="微软雅黑" panose="020B0503020204020204" pitchFamily="34" charset="-122"/>
            </a:endParaRPr>
          </a:p>
          <a:p>
            <a:pPr marL="190500" indent="-190500" eaLnBrk="1" hangingPunct="1">
              <a:spcBef>
                <a:spcPct val="20000"/>
              </a:spcBef>
              <a:buClr>
                <a:schemeClr val="accent1"/>
              </a:buClr>
              <a:buFont typeface="Wingdings" panose="05000000000000000000" pitchFamily="2" charset="2"/>
              <a:buChar char="§"/>
            </a:pPr>
            <a:endParaRPr lang="zh-CN" altLang="en-US" sz="2000" dirty="0">
              <a:latin typeface="微软雅黑" panose="020B0503020204020204" pitchFamily="34" charset="-122"/>
              <a:ea typeface="微软雅黑" panose="020B0503020204020204" pitchFamily="34" charset="-122"/>
            </a:endParaRPr>
          </a:p>
          <a:p>
            <a:pPr marL="190500" indent="-190500" eaLnBrk="1" hangingPunct="1">
              <a:spcBef>
                <a:spcPct val="20000"/>
              </a:spcBef>
              <a:buClr>
                <a:schemeClr val="accent1"/>
              </a:buClr>
              <a:buFont typeface="Wingdings" panose="05000000000000000000" pitchFamily="2" charset="2"/>
              <a:buChar char="§"/>
            </a:pPr>
            <a:r>
              <a:rPr lang="zh-CN" altLang="en-US" sz="2000" dirty="0">
                <a:latin typeface="微软雅黑" panose="020B0503020204020204" pitchFamily="34" charset="-122"/>
                <a:ea typeface="微软雅黑" panose="020B0503020204020204" pitchFamily="34" charset="-122"/>
              </a:rPr>
              <a:t>基于互联网的人力资源管理流程化和自动化。</a:t>
            </a:r>
            <a:endParaRPr lang="zh-CN" altLang="en-US" sz="2000" dirty="0">
              <a:latin typeface="微软雅黑" panose="020B0503020204020204" pitchFamily="34" charset="-122"/>
              <a:ea typeface="微软雅黑" panose="020B0503020204020204" pitchFamily="34" charset="-122"/>
            </a:endParaRPr>
          </a:p>
          <a:p>
            <a:pPr marL="190500" indent="-190500" eaLnBrk="1" hangingPunct="1">
              <a:spcBef>
                <a:spcPct val="20000"/>
              </a:spcBef>
              <a:buClr>
                <a:schemeClr val="accent1"/>
              </a:buClr>
              <a:buFont typeface="Wingdings" panose="05000000000000000000" pitchFamily="2" charset="2"/>
              <a:buChar char="§"/>
            </a:pPr>
            <a:endParaRPr lang="zh-CN" altLang="en-US" sz="2000" dirty="0">
              <a:latin typeface="微软雅黑" panose="020B0503020204020204" pitchFamily="34" charset="-122"/>
              <a:ea typeface="微软雅黑" panose="020B0503020204020204" pitchFamily="34" charset="-122"/>
            </a:endParaRPr>
          </a:p>
          <a:p>
            <a:pPr marL="190500" indent="-190500" eaLnBrk="1" hangingPunct="1">
              <a:spcBef>
                <a:spcPct val="20000"/>
              </a:spcBef>
              <a:buClr>
                <a:schemeClr val="accent1"/>
              </a:buClr>
              <a:buFont typeface="Wingdings" panose="05000000000000000000" pitchFamily="2" charset="2"/>
              <a:buChar char="§"/>
            </a:pPr>
            <a:r>
              <a:rPr lang="zh-CN" altLang="en-US" sz="2000" dirty="0">
                <a:latin typeface="微软雅黑" panose="020B0503020204020204" pitchFamily="34" charset="-122"/>
                <a:ea typeface="微软雅黑" panose="020B0503020204020204" pitchFamily="34" charset="-122"/>
              </a:rPr>
              <a:t>实现了人力资源管理的</a:t>
            </a:r>
            <a:r>
              <a:rPr lang="de-DE" altLang="zh-CN" sz="2000" dirty="0">
                <a:latin typeface="微软雅黑" panose="020B0503020204020204" pitchFamily="34" charset="-122"/>
                <a:ea typeface="微软雅黑" panose="020B0503020204020204" pitchFamily="34" charset="-122"/>
              </a:rPr>
              <a:t>B2B</a:t>
            </a:r>
            <a:r>
              <a:rPr lang="zh-CN" altLang="de-DE" sz="2000" dirty="0">
                <a:latin typeface="微软雅黑" panose="020B0503020204020204" pitchFamily="34" charset="-122"/>
                <a:ea typeface="微软雅黑" panose="020B0503020204020204" pitchFamily="34" charset="-122"/>
              </a:rPr>
              <a:t>（</a:t>
            </a:r>
            <a:r>
              <a:rPr lang="de-DE" altLang="zh-CN" sz="2000" dirty="0">
                <a:latin typeface="微软雅黑" panose="020B0503020204020204" pitchFamily="34" charset="-122"/>
                <a:ea typeface="微软雅黑" panose="020B0503020204020204" pitchFamily="34" charset="-122"/>
              </a:rPr>
              <a:t>Business To Business</a:t>
            </a:r>
            <a:r>
              <a:rPr lang="zh-CN" altLang="de-DE" sz="2000" dirty="0">
                <a:latin typeface="微软雅黑" panose="020B0503020204020204" pitchFamily="34" charset="-122"/>
                <a:ea typeface="微软雅黑" panose="020B0503020204020204" pitchFamily="34" charset="-122"/>
              </a:rPr>
              <a:t>） 。</a:t>
            </a:r>
            <a:endParaRPr lang="zh-CN" altLang="de-DE" sz="2000" dirty="0">
              <a:latin typeface="微软雅黑" panose="020B0503020204020204" pitchFamily="34" charset="-122"/>
              <a:ea typeface="微软雅黑" panose="020B0503020204020204" pitchFamily="34" charset="-122"/>
            </a:endParaRPr>
          </a:p>
          <a:p>
            <a:pPr marL="190500" indent="-190500" eaLnBrk="1" hangingPunct="1">
              <a:spcBef>
                <a:spcPct val="20000"/>
              </a:spcBef>
              <a:buClr>
                <a:schemeClr val="accent1"/>
              </a:buClr>
              <a:buFont typeface="Wingdings" panose="05000000000000000000" pitchFamily="2" charset="2"/>
              <a:buChar char="§"/>
            </a:pPr>
            <a:endParaRPr lang="zh-CN" altLang="de-DE" sz="2000" dirty="0">
              <a:latin typeface="微软雅黑" panose="020B0503020204020204" pitchFamily="34" charset="-122"/>
              <a:ea typeface="微软雅黑" panose="020B0503020204020204" pitchFamily="34" charset="-122"/>
            </a:endParaRPr>
          </a:p>
          <a:p>
            <a:pPr marL="190500" indent="-190500" eaLnBrk="1" hangingPunct="1">
              <a:spcBef>
                <a:spcPct val="20000"/>
              </a:spcBef>
              <a:buClr>
                <a:schemeClr val="accent1"/>
              </a:buClr>
              <a:buFont typeface="Wingdings" panose="05000000000000000000" pitchFamily="2" charset="2"/>
              <a:buChar char="§"/>
            </a:pPr>
            <a:r>
              <a:rPr lang="zh-CN" altLang="en-US" sz="2000" dirty="0">
                <a:latin typeface="微软雅黑" panose="020B0503020204020204" pitchFamily="34" charset="-122"/>
                <a:ea typeface="微软雅黑" panose="020B0503020204020204" pitchFamily="34" charset="-122"/>
              </a:rPr>
              <a:t>实现了人力资源管理的</a:t>
            </a:r>
            <a:r>
              <a:rPr lang="de-DE" altLang="zh-CN" sz="2000" dirty="0">
                <a:latin typeface="微软雅黑" panose="020B0503020204020204" pitchFamily="34" charset="-122"/>
                <a:ea typeface="微软雅黑" panose="020B0503020204020204" pitchFamily="34" charset="-122"/>
              </a:rPr>
              <a:t>B2C</a:t>
            </a:r>
            <a:r>
              <a:rPr lang="zh-CN" altLang="de-DE" sz="2000" dirty="0">
                <a:latin typeface="微软雅黑" panose="020B0503020204020204" pitchFamily="34" charset="-122"/>
                <a:ea typeface="微软雅黑" panose="020B0503020204020204" pitchFamily="34" charset="-122"/>
              </a:rPr>
              <a:t>（</a:t>
            </a:r>
            <a:r>
              <a:rPr lang="de-DE" altLang="zh-CN" sz="2000" dirty="0">
                <a:latin typeface="微软雅黑" panose="020B0503020204020204" pitchFamily="34" charset="-122"/>
                <a:ea typeface="微软雅黑" panose="020B0503020204020204" pitchFamily="34" charset="-122"/>
              </a:rPr>
              <a:t>Business To Customer</a:t>
            </a:r>
            <a:r>
              <a:rPr lang="zh-CN" altLang="de-DE"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a:t>
            </a:r>
            <a:endParaRPr lang="de-DE" altLang="zh-CN" sz="2000" dirty="0">
              <a:latin typeface="微软雅黑" panose="020B0503020204020204" pitchFamily="34" charset="-122"/>
              <a:ea typeface="微软雅黑" panose="020B0503020204020204" pitchFamily="34" charset="-122"/>
            </a:endParaRPr>
          </a:p>
        </p:txBody>
      </p:sp>
      <p:sp>
        <p:nvSpPr>
          <p:cNvPr id="15" name="Rectangle 2"/>
          <p:cNvSpPr>
            <a:spLocks noGrp="1" noChangeArrowheads="1"/>
          </p:cNvSpPr>
          <p:nvPr>
            <p:ph type="title"/>
          </p:nvPr>
        </p:nvSpPr>
        <p:spPr>
          <a:xfrm>
            <a:off x="403225" y="230188"/>
            <a:ext cx="5945188" cy="600075"/>
          </a:xfrm>
        </p:spPr>
        <p:txBody>
          <a:bodyPr/>
          <a:lstStyle/>
          <a:p>
            <a:pPr marL="571500" indent="-571500">
              <a:buFont typeface="+mj-ea"/>
              <a:buAutoNum type="ea1JpnChsDbPeriod"/>
            </a:pPr>
            <a:r>
              <a:rPr lang="zh-CN" altLang="en-US" sz="2800" dirty="0">
                <a:latin typeface="微软雅黑" panose="020B0503020204020204" pitchFamily="34" charset="-122"/>
                <a:ea typeface="微软雅黑" panose="020B0503020204020204" pitchFamily="34" charset="-122"/>
              </a:rPr>
              <a:t>人力资源管理的</a:t>
            </a:r>
            <a:r>
              <a:rPr lang="en-US" altLang="zh-CN" sz="2800" dirty="0">
                <a:ea typeface="宋体" panose="02010600030101010101" pitchFamily="2" charset="-122"/>
              </a:rPr>
              <a:t>e-HR</a:t>
            </a:r>
            <a:endParaRPr lang="en-US" altLang="zh-CN" sz="2800" dirty="0">
              <a:ea typeface="宋体" panose="02010600030101010101" pitchFamily="2" charset="-122"/>
            </a:endParaRPr>
          </a:p>
        </p:txBody>
      </p:sp>
      <p:pic>
        <p:nvPicPr>
          <p:cNvPr id="19" name="glass house small" descr="Mainframe-hardware-and-people.png"/>
          <p:cNvPicPr>
            <a:picLocks noChangeAspect="1"/>
          </p:cNvPicPr>
          <p:nvPr/>
        </p:nvPicPr>
        <p:blipFill rotWithShape="1">
          <a:blip r:embed="rId1" cstate="email"/>
          <a:srcRect l="28033" r="27013" b="45148"/>
          <a:stretch>
            <a:fillRect/>
          </a:stretch>
        </p:blipFill>
        <p:spPr>
          <a:xfrm>
            <a:off x="5382826" y="3810000"/>
            <a:ext cx="3608774" cy="2476864"/>
          </a:xfrm>
          <a:prstGeom prst="rect">
            <a:avLst/>
          </a:prstGeom>
        </p:spPr>
      </p:pic>
      <p:sp>
        <p:nvSpPr>
          <p:cNvPr id="20" name="Text Box 9"/>
          <p:cNvSpPr txBox="1">
            <a:spLocks noChangeArrowheads="1"/>
          </p:cNvSpPr>
          <p:nvPr/>
        </p:nvSpPr>
        <p:spPr bwMode="auto">
          <a:xfrm>
            <a:off x="5260906" y="1116012"/>
            <a:ext cx="3779906" cy="2580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Clr>
                <a:srgbClr val="000000"/>
              </a:buClr>
              <a:buSzPct val="100000"/>
              <a:defRPr>
                <a:solidFill>
                  <a:schemeClr val="tx1"/>
                </a:solidFill>
                <a:latin typeface="Arial" panose="020B0604020202020204" pitchFamily="34" charset="0"/>
                <a:ea typeface="宋体" panose="02010600030101010101" pitchFamily="2" charset="-122"/>
              </a:defRPr>
            </a:lvl9pPr>
          </a:lstStyle>
          <a:p>
            <a:pPr marL="342900" indent="-342900" algn="ctr" eaLnBrk="1" hangingPunct="1">
              <a:lnSpc>
                <a:spcPct val="150000"/>
              </a:lnSpc>
              <a:spcAft>
                <a:spcPts val="1800"/>
              </a:spcAft>
              <a:buFont typeface="Arial" panose="020B0604020202020204" pitchFamily="34" charset="0"/>
              <a:buChar char="•"/>
            </a:pPr>
            <a:r>
              <a:rPr lang="en-US" altLang="zh-CN" sz="2000" b="1" dirty="0">
                <a:latin typeface="微软雅黑" panose="020B0503020204020204" pitchFamily="34" charset="-122"/>
                <a:ea typeface="微软雅黑" panose="020B0503020204020204" pitchFamily="34" charset="-122"/>
              </a:rPr>
              <a:t>e-HR</a:t>
            </a:r>
            <a:r>
              <a:rPr lang="zh-CN" altLang="en-US" sz="2000" b="1" dirty="0">
                <a:latin typeface="微软雅黑" panose="020B0503020204020204" pitchFamily="34" charset="-122"/>
                <a:ea typeface="微软雅黑" panose="020B0503020204020204" pitchFamily="34" charset="-122"/>
              </a:rPr>
              <a:t>的基本技术</a:t>
            </a:r>
            <a:endParaRPr lang="zh-CN" altLang="en-US" sz="2000" b="1" dirty="0">
              <a:latin typeface="微软雅黑" panose="020B0503020204020204" pitchFamily="34" charset="-122"/>
              <a:ea typeface="微软雅黑" panose="020B0503020204020204" pitchFamily="34" charset="-122"/>
            </a:endParaRPr>
          </a:p>
          <a:p>
            <a:pPr algn="ctr" eaLnBrk="1" hangingPunct="1">
              <a:lnSpc>
                <a:spcPts val="3500"/>
              </a:lnSpc>
            </a:pPr>
            <a:r>
              <a:rPr lang="zh-CN" altLang="en-US" sz="2000" dirty="0" smtClean="0">
                <a:solidFill>
                  <a:srgbClr val="FF0066"/>
                </a:solidFill>
                <a:latin typeface="微软雅黑" panose="020B0503020204020204" pitchFamily="34" charset="-122"/>
                <a:ea typeface="微软雅黑" panose="020B0503020204020204" pitchFamily="34" charset="-122"/>
              </a:rPr>
              <a:t>无</a:t>
            </a:r>
            <a:r>
              <a:rPr lang="zh-CN" altLang="en-US" sz="2000" dirty="0">
                <a:solidFill>
                  <a:srgbClr val="FF0066"/>
                </a:solidFill>
                <a:latin typeface="微软雅黑" panose="020B0503020204020204" pitchFamily="34" charset="-122"/>
                <a:ea typeface="微软雅黑" panose="020B0503020204020204" pitchFamily="34" charset="-122"/>
              </a:rPr>
              <a:t>纸化环境 </a:t>
            </a:r>
            <a:endParaRPr lang="zh-CN" altLang="en-US" sz="2000" dirty="0">
              <a:solidFill>
                <a:srgbClr val="FF0066"/>
              </a:solidFill>
              <a:latin typeface="微软雅黑" panose="020B0503020204020204" pitchFamily="34" charset="-122"/>
              <a:ea typeface="微软雅黑" panose="020B0503020204020204" pitchFamily="34" charset="-122"/>
            </a:endParaRPr>
          </a:p>
          <a:p>
            <a:pPr algn="ctr" eaLnBrk="1" hangingPunct="1">
              <a:lnSpc>
                <a:spcPts val="3500"/>
              </a:lnSpc>
            </a:pPr>
            <a:r>
              <a:rPr lang="zh-CN" altLang="en-US" sz="2000" dirty="0">
                <a:solidFill>
                  <a:srgbClr val="FF0066"/>
                </a:solidFill>
                <a:latin typeface="微软雅黑" panose="020B0503020204020204" pitchFamily="34" charset="-122"/>
                <a:ea typeface="微软雅黑" panose="020B0503020204020204" pitchFamily="34" charset="-122"/>
              </a:rPr>
              <a:t>局域网 </a:t>
            </a:r>
            <a:endParaRPr lang="zh-CN" altLang="en-US" sz="2000" dirty="0">
              <a:solidFill>
                <a:srgbClr val="FF0066"/>
              </a:solidFill>
              <a:latin typeface="微软雅黑" panose="020B0503020204020204" pitchFamily="34" charset="-122"/>
              <a:ea typeface="微软雅黑" panose="020B0503020204020204" pitchFamily="34" charset="-122"/>
            </a:endParaRPr>
          </a:p>
          <a:p>
            <a:pPr algn="ctr" eaLnBrk="1" hangingPunct="1">
              <a:lnSpc>
                <a:spcPts val="3500"/>
              </a:lnSpc>
            </a:pPr>
            <a:r>
              <a:rPr lang="zh-CN" altLang="en-US" sz="2000" dirty="0">
                <a:solidFill>
                  <a:srgbClr val="FF0066"/>
                </a:solidFill>
                <a:latin typeface="微软雅黑" panose="020B0503020204020204" pitchFamily="34" charset="-122"/>
                <a:ea typeface="微软雅黑" panose="020B0503020204020204" pitchFamily="34" charset="-122"/>
              </a:rPr>
              <a:t>互联网电话</a:t>
            </a:r>
            <a:endParaRPr lang="zh-CN" altLang="en-US" sz="2000" dirty="0">
              <a:solidFill>
                <a:srgbClr val="FF0066"/>
              </a:solidFill>
              <a:latin typeface="微软雅黑" panose="020B0503020204020204" pitchFamily="34" charset="-122"/>
              <a:ea typeface="微软雅黑" panose="020B0503020204020204" pitchFamily="34" charset="-122"/>
            </a:endParaRPr>
          </a:p>
          <a:p>
            <a:pPr algn="ctr" eaLnBrk="1" hangingPunct="1">
              <a:lnSpc>
                <a:spcPts val="3500"/>
              </a:lnSpc>
            </a:pPr>
            <a:r>
              <a:rPr lang="zh-CN" altLang="en-US" sz="2000" dirty="0">
                <a:solidFill>
                  <a:srgbClr val="FF0066"/>
                </a:solidFill>
                <a:latin typeface="微软雅黑" panose="020B0503020204020204" pitchFamily="34" charset="-122"/>
                <a:ea typeface="微软雅黑" panose="020B0503020204020204" pitchFamily="34" charset="-122"/>
              </a:rPr>
              <a:t>人工智能</a:t>
            </a:r>
            <a:endParaRPr lang="zh-CN" altLang="en-US" sz="2000" dirty="0">
              <a:solidFill>
                <a:srgbClr val="FF0066"/>
              </a:solidFill>
              <a:latin typeface="微软雅黑" panose="020B0503020204020204" pitchFamily="34" charset="-122"/>
              <a:ea typeface="微软雅黑" panose="020B0503020204020204" pitchFamily="34" charset="-122"/>
            </a:endParaRPr>
          </a:p>
        </p:txBody>
      </p:sp>
    </p:spTree>
  </p:cSld>
  <p:clrMapOvr>
    <a:masterClrMapping/>
  </p:clrMapOvr>
  <p:transition spd="med">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3" descr="C:\Documents and Settings\Administrator\桌面\新建文件夹\未标题-1.jpg"/>
          <p:cNvPicPr>
            <a:picLocks noChangeAspect="1" noChangeArrowheads="1"/>
          </p:cNvPicPr>
          <p:nvPr/>
        </p:nvPicPr>
        <p:blipFill rotWithShape="1">
          <a:blip r:embed="rId1" cstate="email">
            <a:extLst>
              <a:ext uri="{BEBA8EAE-BF5A-486C-A8C5-ECC9F3942E4B}">
                <a14:imgProps xmlns:a14="http://schemas.microsoft.com/office/drawing/2010/main">
                  <a14:imgLayer r:embed="rId2">
                    <a14:imgEffect>
                      <a14:backgroundRemoval t="130" b="89974" l="9961" r="100000"/>
                    </a14:imgEffect>
                  </a14:imgLayer>
                </a14:imgProps>
              </a:ext>
            </a:extLst>
          </a:blip>
          <a:srcRect l="50000" t="5516" b="8200"/>
          <a:stretch>
            <a:fillRect/>
          </a:stretch>
        </p:blipFill>
        <p:spPr bwMode="auto">
          <a:xfrm>
            <a:off x="5668644" y="1857058"/>
            <a:ext cx="3475356" cy="4498022"/>
          </a:xfrm>
          <a:prstGeom prst="rect">
            <a:avLst/>
          </a:prstGeom>
          <a:noFill/>
        </p:spPr>
      </p:pic>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7" name="Rectangle 2"/>
          <p:cNvSpPr>
            <a:spLocks noGrp="1" noChangeArrowheads="1"/>
          </p:cNvSpPr>
          <p:nvPr>
            <p:ph type="title"/>
          </p:nvPr>
        </p:nvSpPr>
        <p:spPr>
          <a:xfrm>
            <a:off x="403225" y="230188"/>
            <a:ext cx="5945188" cy="600075"/>
          </a:xfrm>
        </p:spPr>
        <p:txBody>
          <a:bodyPr/>
          <a:lstStyle/>
          <a:p>
            <a:pPr marL="571500" indent="-571500">
              <a:buFont typeface="+mj-ea"/>
              <a:buAutoNum type="ea1JpnChsDbPeriod" startAt="3"/>
            </a:pPr>
            <a:r>
              <a:rPr lang="zh-CN" altLang="en-US" sz="2800" dirty="0">
                <a:latin typeface="微软雅黑" panose="020B0503020204020204" pitchFamily="34" charset="-122"/>
                <a:ea typeface="微软雅黑" panose="020B0503020204020204" pitchFamily="34" charset="-122"/>
              </a:rPr>
              <a:t>企业战略发展的合作伙伴</a:t>
            </a:r>
            <a:endParaRPr lang="zh-CN" altLang="en-US" sz="2800" dirty="0">
              <a:latin typeface="微软雅黑" panose="020B0503020204020204" pitchFamily="34" charset="-122"/>
              <a:ea typeface="微软雅黑" panose="020B0503020204020204" pitchFamily="34" charset="-122"/>
            </a:endParaRPr>
          </a:p>
        </p:txBody>
      </p:sp>
      <p:sp>
        <p:nvSpPr>
          <p:cNvPr id="22" name="Rectangle 4"/>
          <p:cNvSpPr>
            <a:spLocks noChangeArrowheads="1"/>
          </p:cNvSpPr>
          <p:nvPr/>
        </p:nvSpPr>
        <p:spPr bwMode="auto">
          <a:xfrm>
            <a:off x="403225" y="1409065"/>
            <a:ext cx="8415338" cy="358775"/>
          </a:xfrm>
          <a:prstGeom prst="rect">
            <a:avLst/>
          </a:prstGeom>
          <a:solidFill>
            <a:schemeClr val="bg1"/>
          </a:solidFill>
          <a:ln>
            <a:noFill/>
          </a:ln>
        </p:spPr>
        <p:txBody>
          <a:bodyPr lIns="0" tIns="0" rIns="0" bIns="0" anchor="ctr"/>
          <a:lstStyle/>
          <a:p>
            <a:pPr marL="457200" indent="-457200" defTabSz="801370">
              <a:buFont typeface="+mj-lt"/>
              <a:buAutoNum type="arabicPeriod" startAt="2"/>
            </a:pPr>
            <a:r>
              <a:rPr lang="zh-CN" altLang="en-US" sz="2000" b="1" dirty="0">
                <a:ea typeface="宋体" panose="02010600030101010101" pitchFamily="2" charset="-122"/>
              </a:rPr>
              <a:t>人力资源管理的地位</a:t>
            </a:r>
            <a:endParaRPr lang="zh-CN" altLang="en-US" sz="2000" b="1" dirty="0">
              <a:ea typeface="宋体" panose="02010600030101010101" pitchFamily="2" charset="-122"/>
            </a:endParaRPr>
          </a:p>
        </p:txBody>
      </p:sp>
      <p:sp>
        <p:nvSpPr>
          <p:cNvPr id="23" name="Rectangle 5"/>
          <p:cNvSpPr txBox="1">
            <a:spLocks noChangeArrowheads="1"/>
          </p:cNvSpPr>
          <p:nvPr/>
        </p:nvSpPr>
        <p:spPr bwMode="auto">
          <a:xfrm>
            <a:off x="420688" y="1857058"/>
            <a:ext cx="8397875" cy="4330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lstStyle>
            <a:lvl1pPr marL="190500" indent="-190500" algn="l" rtl="0" fontAlgn="base">
              <a:spcBef>
                <a:spcPct val="20000"/>
              </a:spcBef>
              <a:spcAft>
                <a:spcPct val="0"/>
              </a:spcAft>
              <a:buClr>
                <a:schemeClr val="accent1"/>
              </a:buClr>
              <a:buFont typeface="Wingdings" panose="05000000000000000000" pitchFamily="2" charset="2"/>
              <a:buChar char="§"/>
              <a:defRPr sz="2000">
                <a:solidFill>
                  <a:schemeClr val="tx1"/>
                </a:solidFill>
                <a:latin typeface="+mn-lt"/>
                <a:ea typeface="+mn-ea"/>
                <a:cs typeface="+mn-cs"/>
              </a:defRPr>
            </a:lvl1pPr>
            <a:lvl2pPr marL="381000" indent="-189230" algn="l" rtl="0" fontAlgn="base">
              <a:spcBef>
                <a:spcPct val="20000"/>
              </a:spcBef>
              <a:spcAft>
                <a:spcPct val="0"/>
              </a:spcAft>
              <a:buClr>
                <a:schemeClr val="accent1"/>
              </a:buClr>
              <a:buChar char="-"/>
              <a:defRPr>
                <a:solidFill>
                  <a:schemeClr val="tx1"/>
                </a:solidFill>
                <a:latin typeface="+mn-lt"/>
              </a:defRPr>
            </a:lvl2pPr>
            <a:lvl3pPr marL="561975" indent="-179705" algn="l" rtl="0" fontAlgn="base">
              <a:spcBef>
                <a:spcPct val="20000"/>
              </a:spcBef>
              <a:spcAft>
                <a:spcPct val="0"/>
              </a:spcAft>
              <a:buClr>
                <a:schemeClr val="accent1"/>
              </a:buClr>
              <a:buChar char="-"/>
              <a:defRPr>
                <a:solidFill>
                  <a:schemeClr val="tx1"/>
                </a:solidFill>
                <a:latin typeface="+mn-lt"/>
              </a:defRPr>
            </a:lvl3pPr>
            <a:lvl4pPr marL="752475" indent="-189230" algn="l" rtl="0" fontAlgn="base">
              <a:spcBef>
                <a:spcPct val="20000"/>
              </a:spcBef>
              <a:spcAft>
                <a:spcPct val="0"/>
              </a:spcAft>
              <a:buClr>
                <a:schemeClr val="accent1"/>
              </a:buClr>
              <a:buChar char="-"/>
              <a:defRPr>
                <a:solidFill>
                  <a:schemeClr val="tx1"/>
                </a:solidFill>
                <a:latin typeface="+mn-lt"/>
              </a:defRPr>
            </a:lvl4pPr>
            <a:lvl5pPr marL="9620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5pPr>
            <a:lvl6pPr marL="14192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6pPr>
            <a:lvl7pPr marL="18764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7pPr>
            <a:lvl8pPr marL="23336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8pPr>
            <a:lvl9pPr marL="27908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9pPr>
          </a:lstStyle>
          <a:p>
            <a:pPr marL="0" indent="0">
              <a:lnSpc>
                <a:spcPct val="150000"/>
              </a:lnSpc>
              <a:spcBef>
                <a:spcPts val="0"/>
              </a:spcBef>
              <a:spcAft>
                <a:spcPts val="1200"/>
              </a:spcAft>
              <a:buNone/>
            </a:pPr>
            <a:r>
              <a:rPr lang="zh-CN" altLang="en-US" b="1" dirty="0">
                <a:latin typeface="宋体" panose="02010600030101010101" pitchFamily="2" charset="-122"/>
                <a:ea typeface="宋体" panose="02010600030101010101" pitchFamily="2" charset="-122"/>
              </a:rPr>
              <a:t>人力资源主管需要从以下方面加强对组织工作的了解： </a:t>
            </a:r>
            <a:endParaRPr lang="zh-CN" altLang="en-US" b="1" dirty="0">
              <a:latin typeface="宋体" panose="02010600030101010101" pitchFamily="2" charset="-122"/>
              <a:ea typeface="宋体" panose="02010600030101010101" pitchFamily="2" charset="-122"/>
            </a:endParaRPr>
          </a:p>
          <a:p>
            <a:pPr>
              <a:lnSpc>
                <a:spcPct val="150000"/>
              </a:lnSpc>
              <a:spcBef>
                <a:spcPts val="0"/>
              </a:spcBef>
              <a:spcAft>
                <a:spcPts val="0"/>
              </a:spcAft>
              <a:buFont typeface="Arial" panose="020B0604020202020204" pitchFamily="34" charset="0"/>
              <a:buChar char="•"/>
            </a:pPr>
            <a:r>
              <a:rPr lang="zh-CN" altLang="en-US" b="1" dirty="0">
                <a:latin typeface="宋体" panose="02010600030101010101" pitchFamily="2" charset="-122"/>
                <a:ea typeface="宋体" panose="02010600030101010101" pitchFamily="2" charset="-122"/>
              </a:rPr>
              <a:t>熟悉公司的业务特点。 </a:t>
            </a:r>
            <a:endParaRPr lang="zh-CN" altLang="en-US" b="1" dirty="0">
              <a:latin typeface="宋体" panose="02010600030101010101" pitchFamily="2" charset="-122"/>
              <a:ea typeface="宋体" panose="02010600030101010101" pitchFamily="2" charset="-122"/>
            </a:endParaRPr>
          </a:p>
          <a:p>
            <a:pPr>
              <a:lnSpc>
                <a:spcPct val="150000"/>
              </a:lnSpc>
              <a:spcBef>
                <a:spcPts val="0"/>
              </a:spcBef>
              <a:spcAft>
                <a:spcPts val="0"/>
              </a:spcAft>
              <a:buFont typeface="Arial" panose="020B0604020202020204" pitchFamily="34" charset="0"/>
              <a:buChar char="•"/>
            </a:pPr>
            <a:r>
              <a:rPr lang="zh-CN" altLang="en-US" b="1" dirty="0">
                <a:latin typeface="宋体" panose="02010600030101010101" pitchFamily="2" charset="-122"/>
                <a:ea typeface="宋体" panose="02010600030101010101" pitchFamily="2" charset="-122"/>
              </a:rPr>
              <a:t>对公司所属行业有深层次的了解。 </a:t>
            </a:r>
            <a:endParaRPr lang="zh-CN" altLang="en-US" b="1" dirty="0">
              <a:latin typeface="宋体" panose="02010600030101010101" pitchFamily="2" charset="-122"/>
              <a:ea typeface="宋体" panose="02010600030101010101" pitchFamily="2" charset="-122"/>
            </a:endParaRPr>
          </a:p>
          <a:p>
            <a:pPr>
              <a:lnSpc>
                <a:spcPct val="150000"/>
              </a:lnSpc>
              <a:spcBef>
                <a:spcPts val="0"/>
              </a:spcBef>
              <a:spcAft>
                <a:spcPts val="0"/>
              </a:spcAft>
              <a:buFont typeface="Arial" panose="020B0604020202020204" pitchFamily="34" charset="0"/>
              <a:buChar char="•"/>
            </a:pPr>
            <a:r>
              <a:rPr lang="zh-CN" altLang="en-US" b="1" dirty="0">
                <a:latin typeface="宋体" panose="02010600030101010101" pitchFamily="2" charset="-122"/>
                <a:ea typeface="宋体" panose="02010600030101010101" pitchFamily="2" charset="-122"/>
              </a:rPr>
              <a:t>了解和参与到公司的业务决策与政策制定。 </a:t>
            </a:r>
            <a:endParaRPr lang="zh-CN" altLang="en-US" b="1" dirty="0">
              <a:latin typeface="宋体" panose="02010600030101010101" pitchFamily="2" charset="-122"/>
              <a:ea typeface="宋体" panose="02010600030101010101" pitchFamily="2" charset="-122"/>
            </a:endParaRPr>
          </a:p>
          <a:p>
            <a:pPr>
              <a:lnSpc>
                <a:spcPct val="150000"/>
              </a:lnSpc>
              <a:spcBef>
                <a:spcPts val="0"/>
              </a:spcBef>
              <a:spcAft>
                <a:spcPts val="0"/>
              </a:spcAft>
              <a:buFont typeface="Arial" panose="020B0604020202020204" pitchFamily="34" charset="0"/>
              <a:buChar char="•"/>
            </a:pPr>
            <a:r>
              <a:rPr lang="zh-CN" altLang="en-US" b="1" dirty="0">
                <a:latin typeface="宋体" panose="02010600030101010101" pitchFamily="2" charset="-122"/>
                <a:ea typeface="宋体" panose="02010600030101010101" pitchFamily="2" charset="-122"/>
              </a:rPr>
              <a:t>能清楚公司组织的脉动。 </a:t>
            </a:r>
            <a:endParaRPr lang="zh-CN" altLang="en-US" b="1" dirty="0">
              <a:latin typeface="宋体" panose="02010600030101010101" pitchFamily="2" charset="-122"/>
              <a:ea typeface="宋体" panose="02010600030101010101" pitchFamily="2" charset="-122"/>
            </a:endParaRPr>
          </a:p>
          <a:p>
            <a:pPr>
              <a:lnSpc>
                <a:spcPct val="150000"/>
              </a:lnSpc>
              <a:spcBef>
                <a:spcPts val="0"/>
              </a:spcBef>
              <a:spcAft>
                <a:spcPts val="0"/>
              </a:spcAft>
              <a:buFont typeface="Arial" panose="020B0604020202020204" pitchFamily="34" charset="0"/>
              <a:buChar char="•"/>
            </a:pPr>
            <a:r>
              <a:rPr lang="zh-CN" altLang="en-US" b="1" dirty="0">
                <a:latin typeface="宋体" panose="02010600030101010101" pitchFamily="2" charset="-122"/>
                <a:ea typeface="宋体" panose="02010600030101010101" pitchFamily="2" charset="-122"/>
              </a:rPr>
              <a:t>与员工做更多了解和沟通。 </a:t>
            </a:r>
            <a:endParaRPr lang="zh-CN" altLang="en-US" b="1" dirty="0">
              <a:latin typeface="宋体" panose="02010600030101010101" pitchFamily="2" charset="-122"/>
              <a:ea typeface="宋体" panose="02010600030101010101" pitchFamily="2" charset="-122"/>
            </a:endParaRPr>
          </a:p>
          <a:p>
            <a:pPr>
              <a:lnSpc>
                <a:spcPct val="150000"/>
              </a:lnSpc>
              <a:spcBef>
                <a:spcPts val="0"/>
              </a:spcBef>
              <a:spcAft>
                <a:spcPts val="0"/>
              </a:spcAft>
              <a:buFont typeface="Arial" panose="020B0604020202020204" pitchFamily="34" charset="0"/>
              <a:buChar char="•"/>
            </a:pPr>
            <a:r>
              <a:rPr lang="zh-CN" altLang="en-US" b="1" dirty="0">
                <a:latin typeface="宋体" panose="02010600030101010101" pitchFamily="2" charset="-122"/>
                <a:ea typeface="宋体" panose="02010600030101010101" pitchFamily="2" charset="-122"/>
              </a:rPr>
              <a:t>必须在公司组织内提升人力资源的应用。</a:t>
            </a:r>
            <a:endParaRPr lang="zh-CN" altLang="en-US" b="1" dirty="0">
              <a:latin typeface="宋体" panose="02010600030101010101" pitchFamily="2" charset="-122"/>
              <a:ea typeface="宋体" panose="02010600030101010101" pitchFamily="2" charset="-122"/>
            </a:endParaRPr>
          </a:p>
        </p:txBody>
      </p:sp>
    </p:spTree>
  </p:cSld>
  <p:clrMapOvr>
    <a:masterClrMapping/>
  </p:clrMapOvr>
  <p:transition spd="med">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8"/>
          <p:cNvGrpSpPr/>
          <p:nvPr/>
        </p:nvGrpSpPr>
        <p:grpSpPr bwMode="auto">
          <a:xfrm flipH="1">
            <a:off x="0" y="0"/>
            <a:ext cx="9144000" cy="6324600"/>
            <a:chOff x="341" y="0"/>
            <a:chExt cx="4626" cy="4320"/>
          </a:xfrm>
          <a:solidFill>
            <a:schemeClr val="bg1"/>
          </a:solidFill>
        </p:grpSpPr>
        <p:pic>
          <p:nvPicPr>
            <p:cNvPr id="9" name="Picture 6"/>
            <p:cNvPicPr>
              <a:picLocks noChangeAspect="1" noChangeArrowheads="1"/>
            </p:cNvPicPr>
            <p:nvPr/>
          </p:nvPicPr>
          <p:blipFill rotWithShape="1">
            <a:blip r:embed="rId1" cstate="print">
              <a:duotone>
                <a:schemeClr val="accent3">
                  <a:shade val="45000"/>
                  <a:satMod val="135000"/>
                </a:schemeClr>
                <a:prstClr val="white"/>
              </a:duotone>
              <a:extLst>
                <a:ext uri="{BEBA8EAE-BF5A-486C-A8C5-ECC9F3942E4B}">
                  <a14:imgProps xmlns:a14="http://schemas.microsoft.com/office/drawing/2010/main">
                    <a14:imgLayer r:embed="rId2">
                      <a14:imgEffect>
                        <a14:brightnessContrast bright="40000" contrast="40000"/>
                      </a14:imgEffect>
                    </a14:imgLayer>
                  </a14:imgProps>
                </a:ext>
              </a:extLst>
            </a:blip>
            <a:srcRect l="34236"/>
            <a:stretch>
              <a:fillRect/>
            </a:stretch>
          </p:blipFill>
          <p:spPr bwMode="auto">
            <a:xfrm>
              <a:off x="662" y="0"/>
              <a:ext cx="4259" cy="432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3"/>
            <p:cNvSpPr>
              <a:spLocks noChangeArrowheads="1"/>
            </p:cNvSpPr>
            <p:nvPr/>
          </p:nvSpPr>
          <p:spPr bwMode="auto">
            <a:xfrm rot="10800000">
              <a:off x="341" y="0"/>
              <a:ext cx="4626" cy="432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3" name="页脚占位符 2"/>
          <p:cNvSpPr>
            <a:spLocks noGrp="1"/>
          </p:cNvSpPr>
          <p:nvPr>
            <p:ph type="ftr" sz="quarter" idx="10"/>
          </p:nvPr>
        </p:nvSpPr>
        <p:spPr/>
        <p:txBody>
          <a:bodyPr/>
          <a:lstStyle/>
          <a:p>
            <a:r>
              <a:rPr lang="de-DE" altLang="zh-CN"/>
              <a:t>Page </a:t>
            </a:r>
            <a:fld id="{C0C1C849-7145-4B60-B37A-D9EEC5492B8B}" type="slidenum">
              <a:rPr lang="de-DE" altLang="zh-CN" sz="1400" b="1"/>
            </a:fld>
            <a:endParaRPr lang="de-DE" altLang="zh-CN" sz="1400" b="1"/>
          </a:p>
        </p:txBody>
      </p:sp>
      <p:sp>
        <p:nvSpPr>
          <p:cNvPr id="7" name="Rectangle 2"/>
          <p:cNvSpPr>
            <a:spLocks noGrp="1" noChangeArrowheads="1"/>
          </p:cNvSpPr>
          <p:nvPr>
            <p:ph type="title"/>
          </p:nvPr>
        </p:nvSpPr>
        <p:spPr>
          <a:xfrm>
            <a:off x="403225" y="230188"/>
            <a:ext cx="5945188" cy="600075"/>
          </a:xfrm>
        </p:spPr>
        <p:txBody>
          <a:bodyPr/>
          <a:lstStyle/>
          <a:p>
            <a:pPr marL="571500" indent="-571500">
              <a:buFont typeface="+mj-ea"/>
              <a:buAutoNum type="ea1JpnChsDbPeriod" startAt="3"/>
            </a:pPr>
            <a:r>
              <a:rPr lang="zh-CN" altLang="en-US" sz="2800" dirty="0">
                <a:latin typeface="微软雅黑" panose="020B0503020204020204" pitchFamily="34" charset="-122"/>
                <a:ea typeface="微软雅黑" panose="020B0503020204020204" pitchFamily="34" charset="-122"/>
              </a:rPr>
              <a:t>企业战略发展的合作伙伴</a:t>
            </a:r>
            <a:endParaRPr lang="zh-CN" altLang="en-US" sz="2800" dirty="0">
              <a:latin typeface="微软雅黑" panose="020B0503020204020204" pitchFamily="34" charset="-122"/>
              <a:ea typeface="微软雅黑" panose="020B0503020204020204" pitchFamily="34" charset="-122"/>
            </a:endParaRPr>
          </a:p>
        </p:txBody>
      </p:sp>
      <p:pic>
        <p:nvPicPr>
          <p:cNvPr id="6" name="Picture 186" descr="3"/>
          <p:cNvPicPr>
            <a:picLocks noChangeAspect="1" noChangeArrowheads="1"/>
          </p:cNvPicPr>
          <p:nvPr/>
        </p:nvPicPr>
        <p:blipFill>
          <a:blip r:embed="rId3" cstate="email"/>
          <a:srcRect t="12573" b="38441"/>
          <a:stretch>
            <a:fillRect/>
          </a:stretch>
        </p:blipFill>
        <p:spPr bwMode="auto">
          <a:xfrm>
            <a:off x="0" y="0"/>
            <a:ext cx="9144000" cy="291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 descr="E:\PPT大赛\第四届PPT大赛\~矢量路动画.png"/>
          <p:cNvPicPr>
            <a:picLocks noChangeAspect="1" noChangeArrowheads="1"/>
          </p:cNvPicPr>
          <p:nvPr/>
        </p:nvPicPr>
        <p:blipFill>
          <a:blip r:embed="rId4" cstate="print"/>
          <a:srcRect/>
          <a:stretch>
            <a:fillRect/>
          </a:stretch>
        </p:blipFill>
        <p:spPr bwMode="auto">
          <a:xfrm>
            <a:off x="1" y="2815210"/>
            <a:ext cx="9144000" cy="3509390"/>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5"/>
          <p:cNvSpPr txBox="1">
            <a:spLocks noChangeArrowheads="1"/>
          </p:cNvSpPr>
          <p:nvPr/>
        </p:nvSpPr>
        <p:spPr bwMode="auto">
          <a:xfrm>
            <a:off x="838200" y="1508760"/>
            <a:ext cx="7437120" cy="3825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lstStyle>
            <a:lvl1pPr marL="190500" indent="-190500" algn="l" rtl="0" fontAlgn="base">
              <a:spcBef>
                <a:spcPct val="20000"/>
              </a:spcBef>
              <a:spcAft>
                <a:spcPct val="0"/>
              </a:spcAft>
              <a:buClr>
                <a:schemeClr val="accent1"/>
              </a:buClr>
              <a:buFont typeface="Wingdings" panose="05000000000000000000" pitchFamily="2" charset="2"/>
              <a:buChar char="§"/>
              <a:defRPr sz="2000">
                <a:solidFill>
                  <a:schemeClr val="tx1"/>
                </a:solidFill>
                <a:latin typeface="+mn-lt"/>
                <a:ea typeface="+mn-ea"/>
                <a:cs typeface="+mn-cs"/>
              </a:defRPr>
            </a:lvl1pPr>
            <a:lvl2pPr marL="381000" indent="-189230" algn="l" rtl="0" fontAlgn="base">
              <a:spcBef>
                <a:spcPct val="20000"/>
              </a:spcBef>
              <a:spcAft>
                <a:spcPct val="0"/>
              </a:spcAft>
              <a:buClr>
                <a:schemeClr val="accent1"/>
              </a:buClr>
              <a:buChar char="-"/>
              <a:defRPr>
                <a:solidFill>
                  <a:schemeClr val="tx1"/>
                </a:solidFill>
                <a:latin typeface="+mn-lt"/>
              </a:defRPr>
            </a:lvl2pPr>
            <a:lvl3pPr marL="561975" indent="-179705" algn="l" rtl="0" fontAlgn="base">
              <a:spcBef>
                <a:spcPct val="20000"/>
              </a:spcBef>
              <a:spcAft>
                <a:spcPct val="0"/>
              </a:spcAft>
              <a:buClr>
                <a:schemeClr val="accent1"/>
              </a:buClr>
              <a:buChar char="-"/>
              <a:defRPr>
                <a:solidFill>
                  <a:schemeClr val="tx1"/>
                </a:solidFill>
                <a:latin typeface="+mn-lt"/>
              </a:defRPr>
            </a:lvl3pPr>
            <a:lvl4pPr marL="752475" indent="-189230" algn="l" rtl="0" fontAlgn="base">
              <a:spcBef>
                <a:spcPct val="20000"/>
              </a:spcBef>
              <a:spcAft>
                <a:spcPct val="0"/>
              </a:spcAft>
              <a:buClr>
                <a:schemeClr val="accent1"/>
              </a:buClr>
              <a:buChar char="-"/>
              <a:defRPr>
                <a:solidFill>
                  <a:schemeClr val="tx1"/>
                </a:solidFill>
                <a:latin typeface="+mn-lt"/>
              </a:defRPr>
            </a:lvl4pPr>
            <a:lvl5pPr marL="9620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5pPr>
            <a:lvl6pPr marL="14192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6pPr>
            <a:lvl7pPr marL="18764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7pPr>
            <a:lvl8pPr marL="23336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8pPr>
            <a:lvl9pPr marL="27908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9pPr>
          </a:lstStyle>
          <a:p>
            <a:pPr marL="0" indent="0" algn="ctr">
              <a:lnSpc>
                <a:spcPct val="150000"/>
              </a:lnSpc>
              <a:spcBef>
                <a:spcPts val="0"/>
              </a:spcBef>
              <a:spcAft>
                <a:spcPts val="1800"/>
              </a:spcAft>
              <a:buNone/>
            </a:pPr>
            <a:r>
              <a:rPr lang="zh-CN" altLang="en-US" sz="2800" b="1" dirty="0">
                <a:latin typeface="方正小标宋简体" pitchFamily="2" charset="-122"/>
                <a:ea typeface="方正小标宋简体" pitchFamily="2" charset="-122"/>
              </a:rPr>
              <a:t>未来企业战略发展的合作伙伴</a:t>
            </a:r>
            <a:endParaRPr lang="zh-CN" altLang="en-US" sz="2800" b="1" dirty="0">
              <a:latin typeface="方正小标宋简体" pitchFamily="2" charset="-122"/>
              <a:ea typeface="方正小标宋简体" pitchFamily="2" charset="-122"/>
            </a:endParaRPr>
          </a:p>
          <a:p>
            <a:pPr marL="0" indent="0">
              <a:lnSpc>
                <a:spcPct val="150000"/>
              </a:lnSpc>
              <a:spcBef>
                <a:spcPts val="0"/>
              </a:spcBef>
              <a:spcAft>
                <a:spcPts val="0"/>
              </a:spcAft>
              <a:buNone/>
            </a:pPr>
            <a:r>
              <a:rPr lang="zh-CN" altLang="en-US" sz="2800" b="1" dirty="0" smtClean="0">
                <a:latin typeface="方正小标宋简体" pitchFamily="2" charset="-122"/>
                <a:ea typeface="方正小标宋简体" pitchFamily="2" charset="-122"/>
              </a:rPr>
              <a:t>人力资源</a:t>
            </a:r>
            <a:r>
              <a:rPr lang="zh-CN" altLang="en-US" sz="2800" b="1" dirty="0">
                <a:latin typeface="方正小标宋简体" pitchFamily="2" charset="-122"/>
                <a:ea typeface="方正小标宋简体" pitchFamily="2" charset="-122"/>
              </a:rPr>
              <a:t>管理必须更多地参与到组织內的策略制定与决策行动，更多地扮演企业的战略合作伙伴角色。</a:t>
            </a:r>
            <a:endParaRPr lang="zh-CN" altLang="en-US" sz="2800" b="1" dirty="0">
              <a:latin typeface="方正小标宋简体" pitchFamily="2" charset="-122"/>
              <a:ea typeface="方正小标宋简体" pitchFamily="2" charset="-122"/>
            </a:endParaRPr>
          </a:p>
        </p:txBody>
      </p:sp>
      <p:sp>
        <p:nvSpPr>
          <p:cNvPr id="2" name="文本框 1"/>
          <p:cNvSpPr txBox="1"/>
          <p:nvPr/>
        </p:nvSpPr>
        <p:spPr>
          <a:xfrm>
            <a:off x="293370" y="6464300"/>
            <a:ext cx="6923405" cy="365760"/>
          </a:xfrm>
          <a:prstGeom prst="rect">
            <a:avLst/>
          </a:prstGeom>
          <a:noFill/>
        </p:spPr>
        <p:txBody>
          <a:bodyPr wrap="square" rtlCol="0">
            <a:spAutoFit/>
          </a:bodyPr>
          <a:p>
            <a:pPr algn="ctr"/>
            <a:r>
              <a:rPr lang="zh-CN" altLang="en-US">
                <a:sym typeface="+mn-ea"/>
              </a:rPr>
              <a:t>亮亮图文旗舰店  https://liangliangtuwen.tmall.com</a:t>
            </a:r>
            <a:endParaRPr lang="zh-CN" altLang="en-US"/>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1"/>
          <p:cNvSpPr>
            <a:spLocks noChangeArrowheads="1"/>
          </p:cNvSpPr>
          <p:nvPr/>
        </p:nvSpPr>
        <p:spPr bwMode="auto">
          <a:xfrm>
            <a:off x="0" y="2923223"/>
            <a:ext cx="91440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6000" b="0" i="0" u="none" strike="noStrike" kern="0" cap="none" spc="0" normalizeH="0" baseline="0" noProof="0" dirty="0" smtClean="0">
                <a:ln>
                  <a:noFill/>
                </a:ln>
                <a:solidFill>
                  <a:srgbClr val="000000"/>
                </a:solidFill>
                <a:effectLst/>
                <a:uLnTx/>
                <a:uFillTx/>
                <a:latin typeface="方正平和简体" pitchFamily="65" charset="-122"/>
                <a:ea typeface="方正平和简体" pitchFamily="65" charset="-122"/>
              </a:rPr>
              <a:t>感谢聆听</a:t>
            </a:r>
            <a:endParaRPr kumimoji="0" lang="zh-CN" altLang="en-US" sz="6000" b="0" i="0" u="none" strike="noStrike" kern="0" cap="none" spc="0" normalizeH="0" baseline="0" noProof="0" dirty="0" smtClean="0">
              <a:ln>
                <a:noFill/>
              </a:ln>
              <a:solidFill>
                <a:srgbClr val="000000"/>
              </a:solidFill>
              <a:effectLst/>
              <a:uLnTx/>
              <a:uFillTx/>
              <a:latin typeface="方正平和简体" pitchFamily="65" charset="-122"/>
              <a:ea typeface="方正平和简体" pitchFamily="65" charset="-122"/>
            </a:endParaRPr>
          </a:p>
        </p:txBody>
      </p:sp>
      <p:sp>
        <p:nvSpPr>
          <p:cNvPr id="2" name="文本框 1"/>
          <p:cNvSpPr txBox="1"/>
          <p:nvPr/>
        </p:nvSpPr>
        <p:spPr>
          <a:xfrm>
            <a:off x="1543685" y="4316730"/>
            <a:ext cx="6344920" cy="365760"/>
          </a:xfrm>
          <a:prstGeom prst="rect">
            <a:avLst/>
          </a:prstGeom>
          <a:noFill/>
        </p:spPr>
        <p:txBody>
          <a:bodyPr wrap="square" rtlCol="0">
            <a:spAutoFit/>
          </a:bodyPr>
          <a:p>
            <a:pPr algn="ctr"/>
            <a:r>
              <a:rPr lang="zh-CN" altLang="en-US">
                <a:sym typeface="+mn-ea"/>
              </a:rPr>
              <a:t>亮亮图文旗舰店  https://liangliangtuwen.tmall.com</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pPr marL="514350" indent="-514350">
              <a:buFont typeface="+mj-ea"/>
              <a:buAutoNum type="ea1JpnChsDbPeriod"/>
            </a:pPr>
            <a:r>
              <a:rPr lang="zh-CN" altLang="en-US" sz="2800" dirty="0">
                <a:latin typeface="微软雅黑" panose="020B0503020204020204" pitchFamily="34" charset="-122"/>
                <a:ea typeface="微软雅黑" panose="020B0503020204020204" pitchFamily="34" charset="-122"/>
              </a:rPr>
              <a:t>人力资源及相关概念</a:t>
            </a:r>
            <a:endParaRPr lang="zh-CN" altLang="en-US" sz="2800" dirty="0">
              <a:latin typeface="微软雅黑" panose="020B0503020204020204" pitchFamily="34" charset="-122"/>
              <a:ea typeface="微软雅黑" panose="020B0503020204020204" pitchFamily="34" charset="-122"/>
            </a:endParaRPr>
          </a:p>
        </p:txBody>
      </p:sp>
      <p:sp>
        <p:nvSpPr>
          <p:cNvPr id="9219" name="Rectangle 3"/>
          <p:cNvSpPr>
            <a:spLocks noChangeArrowheads="1"/>
          </p:cNvSpPr>
          <p:nvPr/>
        </p:nvSpPr>
        <p:spPr bwMode="auto">
          <a:xfrm>
            <a:off x="412750" y="1932623"/>
            <a:ext cx="8418513" cy="37623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71842" dir="2700000" algn="ctr" rotWithShape="0">
                    <a:schemeClr val="tx1">
                      <a:alpha val="50000"/>
                    </a:schemeClr>
                  </a:outerShdw>
                </a:effectLst>
              </a14:hiddenEffects>
            </a:ext>
          </a:extLst>
        </p:spPr>
        <p:txBody>
          <a:bodyPr lIns="180000" tIns="0" rIns="0" bIns="0" anchor="ctr"/>
          <a:lstStyle/>
          <a:p>
            <a:pPr marL="342900" indent="-342900" defTabSz="801370">
              <a:buBlip>
                <a:blip r:embed="rId1"/>
              </a:buBlip>
            </a:pPr>
            <a:r>
              <a:rPr lang="zh-CN" altLang="en-US" sz="2000" b="1" dirty="0">
                <a:ea typeface="宋体" panose="02010600030101010101" pitchFamily="2" charset="-122"/>
              </a:rPr>
              <a:t>人力资源最早的提出</a:t>
            </a:r>
            <a:endParaRPr lang="de-DE" altLang="zh-CN" sz="2000" b="1" dirty="0">
              <a:ea typeface="宋体" panose="02010600030101010101" pitchFamily="2" charset="-122"/>
            </a:endParaRPr>
          </a:p>
        </p:txBody>
      </p:sp>
      <p:sp>
        <p:nvSpPr>
          <p:cNvPr id="9220" name="Rectangle 4"/>
          <p:cNvSpPr>
            <a:spLocks noChangeArrowheads="1"/>
          </p:cNvSpPr>
          <p:nvPr/>
        </p:nvSpPr>
        <p:spPr bwMode="auto">
          <a:xfrm>
            <a:off x="403225" y="1241425"/>
            <a:ext cx="5753100" cy="3587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457200" indent="-457200" defTabSz="801370">
              <a:buFont typeface="+mj-lt"/>
              <a:buAutoNum type="arabicPeriod"/>
            </a:pPr>
            <a:r>
              <a:rPr lang="zh-CN" altLang="en-US" sz="2000" b="1" dirty="0">
                <a:latin typeface="微软雅黑" panose="020B0503020204020204" pitchFamily="34" charset="-122"/>
                <a:ea typeface="微软雅黑" panose="020B0503020204020204" pitchFamily="34" charset="-122"/>
              </a:rPr>
              <a:t>人力资源概念的提出与发展</a:t>
            </a:r>
            <a:endParaRPr lang="de-DE" altLang="zh-CN" sz="2000" b="1" dirty="0">
              <a:latin typeface="微软雅黑" panose="020B0503020204020204" pitchFamily="34" charset="-122"/>
              <a:ea typeface="微软雅黑" panose="020B0503020204020204" pitchFamily="34" charset="-122"/>
            </a:endParaRPr>
          </a:p>
        </p:txBody>
      </p:sp>
      <p:sp>
        <p:nvSpPr>
          <p:cNvPr id="9221" name="Rectangle 5"/>
          <p:cNvSpPr>
            <a:spLocks noGrp="1" noChangeArrowheads="1"/>
          </p:cNvSpPr>
          <p:nvPr>
            <p:ph type="body" idx="1"/>
          </p:nvPr>
        </p:nvSpPr>
        <p:spPr>
          <a:xfrm>
            <a:off x="420688" y="2405698"/>
            <a:ext cx="8397875" cy="1447800"/>
          </a:xfrm>
          <a:noFill/>
        </p:spPr>
        <p:txBody>
          <a:bodyPr/>
          <a:lstStyle/>
          <a:p>
            <a:pPr marL="0" indent="0">
              <a:lnSpc>
                <a:spcPts val="3000"/>
              </a:lnSpc>
              <a:buNone/>
            </a:pPr>
            <a:r>
              <a:rPr lang="zh-CN" altLang="en-US" b="1" dirty="0" smtClean="0">
                <a:latin typeface="宋体" panose="02010600030101010101" pitchFamily="2" charset="-122"/>
                <a:ea typeface="宋体" panose="02010600030101010101" pitchFamily="2" charset="-122"/>
              </a:rPr>
              <a:t>是</a:t>
            </a:r>
            <a:r>
              <a:rPr lang="zh-CN" altLang="en-US" b="1" dirty="0">
                <a:latin typeface="宋体" panose="02010600030101010101" pitchFamily="2" charset="-122"/>
                <a:ea typeface="宋体" panose="02010600030101010101" pitchFamily="2" charset="-122"/>
              </a:rPr>
              <a:t>约翰</a:t>
            </a:r>
            <a:r>
              <a:rPr lang="en-US" altLang="zh-CN" b="1" dirty="0">
                <a:latin typeface="宋体" panose="02010600030101010101" pitchFamily="2" charset="-122"/>
                <a:ea typeface="宋体" panose="02010600030101010101" pitchFamily="2" charset="-122"/>
              </a:rPr>
              <a:t>· R·</a:t>
            </a:r>
            <a:r>
              <a:rPr lang="zh-CN" altLang="en-US" b="1" dirty="0">
                <a:latin typeface="宋体" panose="02010600030101010101" pitchFamily="2" charset="-122"/>
                <a:ea typeface="宋体" panose="02010600030101010101" pitchFamily="2" charset="-122"/>
              </a:rPr>
              <a:t>康芒斯曾经先后于</a:t>
            </a:r>
            <a:r>
              <a:rPr lang="en-US" altLang="zh-CN" b="1" dirty="0">
                <a:latin typeface="宋体" panose="02010600030101010101" pitchFamily="2" charset="-122"/>
                <a:ea typeface="宋体" panose="02010600030101010101" pitchFamily="2" charset="-122"/>
              </a:rPr>
              <a:t>1919</a:t>
            </a:r>
            <a:r>
              <a:rPr lang="zh-CN" altLang="en-US" b="1" dirty="0">
                <a:latin typeface="宋体" panose="02010600030101010101" pitchFamily="2" charset="-122"/>
                <a:ea typeface="宋体" panose="02010600030101010101" pitchFamily="2" charset="-122"/>
              </a:rPr>
              <a:t>年和</a:t>
            </a:r>
            <a:r>
              <a:rPr lang="en-US" altLang="zh-CN" b="1" dirty="0">
                <a:latin typeface="宋体" panose="02010600030101010101" pitchFamily="2" charset="-122"/>
                <a:ea typeface="宋体" panose="02010600030101010101" pitchFamily="2" charset="-122"/>
              </a:rPr>
              <a:t>1921</a:t>
            </a:r>
            <a:r>
              <a:rPr lang="zh-CN" altLang="en-US" b="1" dirty="0">
                <a:latin typeface="宋体" panose="02010600030101010101" pitchFamily="2" charset="-122"/>
                <a:ea typeface="宋体" panose="02010600030101010101" pitchFamily="2" charset="-122"/>
              </a:rPr>
              <a:t>年在</a:t>
            </a:r>
            <a:r>
              <a:rPr lang="en-US" altLang="zh-CN" b="1" dirty="0">
                <a:latin typeface="宋体" panose="02010600030101010101" pitchFamily="2" charset="-122"/>
                <a:ea typeface="宋体" panose="02010600030101010101" pitchFamily="2" charset="-122"/>
              </a:rPr>
              <a:t>《</a:t>
            </a:r>
            <a:r>
              <a:rPr lang="zh-CN" altLang="en-US" b="1" dirty="0">
                <a:latin typeface="宋体" panose="02010600030101010101" pitchFamily="2" charset="-122"/>
                <a:ea typeface="宋体" panose="02010600030101010101" pitchFamily="2" charset="-122"/>
              </a:rPr>
              <a:t>产业荣誉</a:t>
            </a:r>
            <a:r>
              <a:rPr lang="en-US" altLang="zh-CN" b="1" dirty="0">
                <a:latin typeface="宋体" panose="02010600030101010101" pitchFamily="2" charset="-122"/>
                <a:ea typeface="宋体" panose="02010600030101010101" pitchFamily="2" charset="-122"/>
              </a:rPr>
              <a:t>》</a:t>
            </a:r>
            <a:r>
              <a:rPr lang="zh-CN" altLang="en-US" b="1" dirty="0">
                <a:latin typeface="宋体" panose="02010600030101010101" pitchFamily="2" charset="-122"/>
                <a:ea typeface="宋体" panose="02010600030101010101" pitchFamily="2" charset="-122"/>
              </a:rPr>
              <a:t>和</a:t>
            </a:r>
            <a:r>
              <a:rPr lang="en-US" altLang="zh-CN" b="1" dirty="0">
                <a:latin typeface="宋体" panose="02010600030101010101" pitchFamily="2" charset="-122"/>
                <a:ea typeface="宋体" panose="02010600030101010101" pitchFamily="2" charset="-122"/>
              </a:rPr>
              <a:t>《</a:t>
            </a:r>
            <a:r>
              <a:rPr lang="zh-CN" altLang="en-US" b="1" dirty="0">
                <a:latin typeface="宋体" panose="02010600030101010101" pitchFamily="2" charset="-122"/>
                <a:ea typeface="宋体" panose="02010600030101010101" pitchFamily="2" charset="-122"/>
              </a:rPr>
              <a:t>产业政府</a:t>
            </a:r>
            <a:r>
              <a:rPr lang="en-US" altLang="zh-CN" b="1" dirty="0">
                <a:latin typeface="宋体" panose="02010600030101010101" pitchFamily="2" charset="-122"/>
                <a:ea typeface="宋体" panose="02010600030101010101" pitchFamily="2" charset="-122"/>
              </a:rPr>
              <a:t>》</a:t>
            </a:r>
            <a:r>
              <a:rPr lang="zh-CN" altLang="en-US" b="1" dirty="0">
                <a:latin typeface="宋体" panose="02010600030101010101" pitchFamily="2" charset="-122"/>
                <a:ea typeface="宋体" panose="02010600030101010101" pitchFamily="2" charset="-122"/>
              </a:rPr>
              <a:t>两本著作里使用“人力资源”一词，康芒斯也被认为是第一个使用“人力资源”一词的人。但与现在我们所理解的人力资源在含义上相差甚远。</a:t>
            </a:r>
            <a:endParaRPr lang="de-DE" altLang="zh-CN" b="1" dirty="0">
              <a:latin typeface="宋体" panose="02010600030101010101" pitchFamily="2" charset="-122"/>
              <a:ea typeface="宋体" panose="02010600030101010101" pitchFamily="2" charset="-122"/>
            </a:endParaRPr>
          </a:p>
        </p:txBody>
      </p:sp>
      <p:sp>
        <p:nvSpPr>
          <p:cNvPr id="9222" name="Rectangle 6"/>
          <p:cNvSpPr>
            <a:spLocks noChangeArrowheads="1"/>
          </p:cNvSpPr>
          <p:nvPr/>
        </p:nvSpPr>
        <p:spPr bwMode="auto">
          <a:xfrm>
            <a:off x="412750" y="3944938"/>
            <a:ext cx="8418513" cy="37623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71842" dir="2700000" algn="ctr" rotWithShape="0">
                    <a:schemeClr val="tx1">
                      <a:alpha val="50000"/>
                    </a:schemeClr>
                  </a:outerShdw>
                </a:effectLst>
              </a14:hiddenEffects>
            </a:ext>
          </a:extLst>
        </p:spPr>
        <p:txBody>
          <a:bodyPr lIns="180000" tIns="0" rIns="0" bIns="0" anchor="ctr"/>
          <a:lstStyle/>
          <a:p>
            <a:pPr marL="342900" indent="-342900" defTabSz="801370">
              <a:buBlip>
                <a:blip r:embed="rId1"/>
              </a:buBlip>
            </a:pPr>
            <a:r>
              <a:rPr lang="zh-CN" altLang="en-US" sz="2000" b="1" dirty="0">
                <a:ea typeface="宋体" panose="02010600030101010101" pitchFamily="2" charset="-122"/>
              </a:rPr>
              <a:t>我们目前所理解的</a:t>
            </a:r>
            <a:r>
              <a:rPr lang="zh-CN" altLang="en-US" sz="2000" b="1" dirty="0" smtClean="0">
                <a:ea typeface="宋体" panose="02010600030101010101" pitchFamily="2" charset="-122"/>
              </a:rPr>
              <a:t>人力资源含义</a:t>
            </a:r>
            <a:endParaRPr lang="de-DE" altLang="zh-CN" sz="2000" b="1" dirty="0">
              <a:ea typeface="宋体" panose="02010600030101010101" pitchFamily="2" charset="-122"/>
            </a:endParaRPr>
          </a:p>
        </p:txBody>
      </p:sp>
      <p:sp>
        <p:nvSpPr>
          <p:cNvPr id="9223" name="Rectangle 7"/>
          <p:cNvSpPr>
            <a:spLocks noChangeArrowheads="1"/>
          </p:cNvSpPr>
          <p:nvPr/>
        </p:nvSpPr>
        <p:spPr bwMode="auto">
          <a:xfrm>
            <a:off x="420688" y="4505207"/>
            <a:ext cx="8397875" cy="1773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p>
            <a:pPr eaLnBrk="1" hangingPunct="1">
              <a:lnSpc>
                <a:spcPts val="3000"/>
              </a:lnSpc>
              <a:spcBef>
                <a:spcPct val="20000"/>
              </a:spcBef>
              <a:buClr>
                <a:schemeClr val="accent1"/>
              </a:buClr>
            </a:pPr>
            <a:r>
              <a:rPr lang="zh-CN" altLang="en-US" sz="2000" b="1" dirty="0">
                <a:latin typeface="宋体" panose="02010600030101010101" pitchFamily="2" charset="-122"/>
                <a:ea typeface="宋体" panose="02010600030101010101" pitchFamily="2" charset="-122"/>
              </a:rPr>
              <a:t>是管理大师彼得</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德鲁克</a:t>
            </a:r>
            <a:r>
              <a:rPr lang="en-US" altLang="zh-CN" sz="2000" b="1" dirty="0">
                <a:latin typeface="+mn-lt"/>
                <a:ea typeface="宋体" panose="02010600030101010101" pitchFamily="2" charset="-122"/>
              </a:rPr>
              <a:t>Peter F. </a:t>
            </a:r>
            <a:r>
              <a:rPr lang="en-US" altLang="zh-CN" sz="2000" b="1" dirty="0" err="1">
                <a:latin typeface="+mn-lt"/>
                <a:ea typeface="宋体" panose="02010600030101010101" pitchFamily="2" charset="-122"/>
              </a:rPr>
              <a:t>Drucker</a:t>
            </a:r>
            <a:r>
              <a:rPr lang="zh-CN" altLang="en-US" sz="2000" b="1" dirty="0">
                <a:latin typeface="宋体" panose="02010600030101010101" pitchFamily="2" charset="-122"/>
                <a:ea typeface="宋体" panose="02010600030101010101" pitchFamily="2" charset="-122"/>
              </a:rPr>
              <a:t>于</a:t>
            </a:r>
            <a:r>
              <a:rPr lang="en-US" altLang="zh-CN" sz="2000" b="1" dirty="0">
                <a:latin typeface="宋体" panose="02010600030101010101" pitchFamily="2" charset="-122"/>
                <a:ea typeface="宋体" panose="02010600030101010101" pitchFamily="2" charset="-122"/>
              </a:rPr>
              <a:t>1954</a:t>
            </a:r>
            <a:r>
              <a:rPr lang="zh-CN" altLang="en-US" sz="2000" b="1" dirty="0">
                <a:latin typeface="宋体" panose="02010600030101010101" pitchFamily="2" charset="-122"/>
                <a:ea typeface="宋体" panose="02010600030101010101" pitchFamily="2" charset="-122"/>
              </a:rPr>
              <a:t>年在</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管理实践</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一</a:t>
            </a:r>
            <a:r>
              <a:rPr lang="zh-CN" altLang="en-US" sz="2000" b="1" dirty="0">
                <a:latin typeface="宋体" panose="02010600030101010101" pitchFamily="2" charset="-122"/>
                <a:ea typeface="宋体" panose="02010600030101010101" pitchFamily="2" charset="-122"/>
              </a:rPr>
              <a:t>书中正式提出并界定。他认为人力资源是一种特殊资源，拥有当前其他资源所没有的素质，即“协调能力、融合能力、判断力和想象力”，它必须通过有效的激励机制才能开发利用，并为企业带来可观的经济价值。</a:t>
            </a:r>
            <a:endParaRPr lang="de-DE" altLang="zh-CN" sz="2000" b="1" dirty="0">
              <a:latin typeface="宋体" panose="02010600030101010101" pitchFamily="2" charset="-122"/>
              <a:ea typeface="宋体" panose="02010600030101010101" pitchFamily="2" charset="-122"/>
            </a:endParaRPr>
          </a:p>
        </p:txBody>
      </p:sp>
      <p:pic>
        <p:nvPicPr>
          <p:cNvPr id="11" name="Picture 17"/>
          <p:cNvPicPr>
            <a:picLocks noChangeAspect="1"/>
          </p:cNvPicPr>
          <p:nvPr/>
        </p:nvPicPr>
        <p:blipFill>
          <a:blip r:embed="rId2" cstate="email">
            <a:duotone>
              <a:schemeClr val="accent3">
                <a:shade val="45000"/>
                <a:satMod val="135000"/>
              </a:schemeClr>
              <a:prstClr val="white"/>
            </a:duotone>
          </a:blip>
          <a:stretch>
            <a:fillRect/>
          </a:stretch>
        </p:blipFill>
        <p:spPr>
          <a:xfrm>
            <a:off x="4685050" y="829771"/>
            <a:ext cx="1169193" cy="1627390"/>
          </a:xfrm>
          <a:prstGeom prst="rect">
            <a:avLst/>
          </a:prstGeom>
          <a:ln>
            <a:noFill/>
          </a:ln>
          <a:effectLst>
            <a:softEdge rad="112500"/>
          </a:effectLst>
        </p:spPr>
      </p:pic>
      <p:pic>
        <p:nvPicPr>
          <p:cNvPr id="12" name="Picture 16"/>
          <p:cNvPicPr>
            <a:picLocks noChangeAspect="1"/>
          </p:cNvPicPr>
          <p:nvPr/>
        </p:nvPicPr>
        <p:blipFill>
          <a:blip r:embed="rId2" cstate="email">
            <a:duotone>
              <a:schemeClr val="accent2">
                <a:shade val="45000"/>
                <a:satMod val="135000"/>
              </a:schemeClr>
              <a:prstClr val="white"/>
            </a:duotone>
          </a:blip>
          <a:stretch>
            <a:fillRect/>
          </a:stretch>
        </p:blipFill>
        <p:spPr>
          <a:xfrm>
            <a:off x="5481002" y="820417"/>
            <a:ext cx="1169193" cy="1627390"/>
          </a:xfrm>
          <a:prstGeom prst="rect">
            <a:avLst/>
          </a:prstGeom>
          <a:ln>
            <a:noFill/>
          </a:ln>
          <a:effectLst>
            <a:softEdge rad="112500"/>
          </a:effectLst>
        </p:spPr>
      </p:pic>
      <p:pic>
        <p:nvPicPr>
          <p:cNvPr id="13" name="Picture 15"/>
          <p:cNvPicPr>
            <a:picLocks noChangeAspect="1"/>
          </p:cNvPicPr>
          <p:nvPr/>
        </p:nvPicPr>
        <p:blipFill>
          <a:blip r:embed="rId2" cstate="email">
            <a:duotone>
              <a:schemeClr val="accent5">
                <a:shade val="45000"/>
                <a:satMod val="135000"/>
              </a:schemeClr>
              <a:prstClr val="white"/>
            </a:duotone>
          </a:blip>
          <a:stretch>
            <a:fillRect/>
          </a:stretch>
        </p:blipFill>
        <p:spPr>
          <a:xfrm>
            <a:off x="6261714" y="820417"/>
            <a:ext cx="1169193" cy="1627390"/>
          </a:xfrm>
          <a:prstGeom prst="rect">
            <a:avLst/>
          </a:prstGeom>
          <a:ln>
            <a:noFill/>
          </a:ln>
          <a:effectLst>
            <a:softEdge rad="112500"/>
          </a:effectLst>
        </p:spPr>
      </p:pic>
      <p:pic>
        <p:nvPicPr>
          <p:cNvPr id="14" name="Picture 14"/>
          <p:cNvPicPr>
            <a:picLocks noChangeAspect="1"/>
          </p:cNvPicPr>
          <p:nvPr/>
        </p:nvPicPr>
        <p:blipFill>
          <a:blip r:embed="rId2" cstate="email">
            <a:duotone>
              <a:schemeClr val="accent6">
                <a:shade val="45000"/>
                <a:satMod val="135000"/>
              </a:schemeClr>
              <a:prstClr val="white"/>
            </a:duotone>
          </a:blip>
          <a:stretch>
            <a:fillRect/>
          </a:stretch>
        </p:blipFill>
        <p:spPr>
          <a:xfrm>
            <a:off x="7057666" y="820417"/>
            <a:ext cx="1169193" cy="1627390"/>
          </a:xfrm>
          <a:prstGeom prst="rect">
            <a:avLst/>
          </a:prstGeom>
          <a:ln>
            <a:noFill/>
          </a:ln>
          <a:effectLst>
            <a:softEdge rad="112500"/>
          </a:effectLst>
        </p:spPr>
      </p:pic>
      <p:pic>
        <p:nvPicPr>
          <p:cNvPr id="15" name="Picture 13"/>
          <p:cNvPicPr>
            <a:picLocks noChangeAspect="1"/>
          </p:cNvPicPr>
          <p:nvPr/>
        </p:nvPicPr>
        <p:blipFill>
          <a:blip r:embed="rId2" cstate="email">
            <a:duotone>
              <a:schemeClr val="accent4">
                <a:shade val="45000"/>
                <a:satMod val="135000"/>
              </a:schemeClr>
              <a:prstClr val="white"/>
            </a:duotone>
          </a:blip>
          <a:stretch>
            <a:fillRect/>
          </a:stretch>
        </p:blipFill>
        <p:spPr>
          <a:xfrm>
            <a:off x="7823139" y="843566"/>
            <a:ext cx="1169193" cy="1627390"/>
          </a:xfrm>
          <a:prstGeom prst="rect">
            <a:avLst/>
          </a:prstGeom>
          <a:ln>
            <a:noFill/>
          </a:ln>
          <a:effectLst>
            <a:softEdge rad="112500"/>
          </a:effectLst>
        </p:spPr>
      </p:pic>
      <p:pic>
        <p:nvPicPr>
          <p:cNvPr id="16" name="Picture 17"/>
          <p:cNvPicPr>
            <a:picLocks noChangeAspect="1"/>
          </p:cNvPicPr>
          <p:nvPr/>
        </p:nvPicPr>
        <p:blipFill>
          <a:blip r:embed="rId3" cstate="email">
            <a:duotone>
              <a:schemeClr val="accent1">
                <a:shade val="45000"/>
                <a:satMod val="135000"/>
              </a:schemeClr>
              <a:prstClr val="white"/>
            </a:duotone>
          </a:blip>
          <a:stretch>
            <a:fillRect/>
          </a:stretch>
        </p:blipFill>
        <p:spPr>
          <a:xfrm>
            <a:off x="4693098" y="3537125"/>
            <a:ext cx="1140839" cy="977436"/>
          </a:xfrm>
          <a:prstGeom prst="rect">
            <a:avLst/>
          </a:prstGeom>
          <a:ln>
            <a:noFill/>
          </a:ln>
          <a:effectLst>
            <a:softEdge rad="112500"/>
          </a:effectLst>
        </p:spPr>
      </p:pic>
      <p:pic>
        <p:nvPicPr>
          <p:cNvPr id="17" name="Picture 16"/>
          <p:cNvPicPr>
            <a:picLocks noChangeAspect="1"/>
          </p:cNvPicPr>
          <p:nvPr/>
        </p:nvPicPr>
        <p:blipFill>
          <a:blip r:embed="rId3" cstate="email">
            <a:duotone>
              <a:schemeClr val="accent2">
                <a:shade val="45000"/>
                <a:satMod val="135000"/>
              </a:schemeClr>
              <a:prstClr val="white"/>
            </a:duotone>
          </a:blip>
          <a:stretch>
            <a:fillRect/>
          </a:stretch>
        </p:blipFill>
        <p:spPr>
          <a:xfrm>
            <a:off x="5489050" y="3527771"/>
            <a:ext cx="1140839" cy="977436"/>
          </a:xfrm>
          <a:prstGeom prst="rect">
            <a:avLst/>
          </a:prstGeom>
          <a:ln>
            <a:noFill/>
          </a:ln>
          <a:effectLst>
            <a:softEdge rad="112500"/>
          </a:effectLst>
        </p:spPr>
      </p:pic>
      <p:pic>
        <p:nvPicPr>
          <p:cNvPr id="18" name="Picture 15"/>
          <p:cNvPicPr>
            <a:picLocks noChangeAspect="1"/>
          </p:cNvPicPr>
          <p:nvPr/>
        </p:nvPicPr>
        <p:blipFill>
          <a:blip r:embed="rId3" cstate="email">
            <a:duotone>
              <a:schemeClr val="accent1">
                <a:shade val="45000"/>
                <a:satMod val="135000"/>
              </a:schemeClr>
              <a:prstClr val="white"/>
            </a:duotone>
          </a:blip>
          <a:stretch>
            <a:fillRect/>
          </a:stretch>
        </p:blipFill>
        <p:spPr>
          <a:xfrm>
            <a:off x="6269762" y="3527771"/>
            <a:ext cx="1140839" cy="977436"/>
          </a:xfrm>
          <a:prstGeom prst="rect">
            <a:avLst/>
          </a:prstGeom>
          <a:ln>
            <a:noFill/>
          </a:ln>
          <a:effectLst>
            <a:softEdge rad="112500"/>
          </a:effectLst>
        </p:spPr>
      </p:pic>
      <p:pic>
        <p:nvPicPr>
          <p:cNvPr id="19" name="Picture 14"/>
          <p:cNvPicPr>
            <a:picLocks noChangeAspect="1"/>
          </p:cNvPicPr>
          <p:nvPr/>
        </p:nvPicPr>
        <p:blipFill>
          <a:blip r:embed="rId3" cstate="email">
            <a:duotone>
              <a:schemeClr val="accent4">
                <a:shade val="45000"/>
                <a:satMod val="135000"/>
              </a:schemeClr>
              <a:prstClr val="white"/>
            </a:duotone>
          </a:blip>
          <a:stretch>
            <a:fillRect/>
          </a:stretch>
        </p:blipFill>
        <p:spPr>
          <a:xfrm>
            <a:off x="7065714" y="3527771"/>
            <a:ext cx="1140839" cy="977436"/>
          </a:xfrm>
          <a:prstGeom prst="rect">
            <a:avLst/>
          </a:prstGeom>
          <a:ln>
            <a:noFill/>
          </a:ln>
          <a:effectLst>
            <a:softEdge rad="112500"/>
          </a:effectLst>
        </p:spPr>
      </p:pic>
      <p:pic>
        <p:nvPicPr>
          <p:cNvPr id="20" name="Picture 13"/>
          <p:cNvPicPr>
            <a:picLocks noChangeAspect="1"/>
          </p:cNvPicPr>
          <p:nvPr/>
        </p:nvPicPr>
        <p:blipFill>
          <a:blip r:embed="rId3" cstate="email"/>
          <a:stretch>
            <a:fillRect/>
          </a:stretch>
        </p:blipFill>
        <p:spPr>
          <a:xfrm>
            <a:off x="7831187" y="3550920"/>
            <a:ext cx="1140839" cy="977436"/>
          </a:xfrm>
          <a:prstGeom prst="rect">
            <a:avLst/>
          </a:prstGeom>
          <a:ln>
            <a:noFill/>
          </a:ln>
          <a:effectLst>
            <a:softEdge rad="112500"/>
          </a:effec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55"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strVal val="#ppt_w*0.70"/>
                                          </p:val>
                                        </p:tav>
                                        <p:tav tm="100000">
                                          <p:val>
                                            <p:strVal val="#ppt_w"/>
                                          </p:val>
                                        </p:tav>
                                      </p:tavLst>
                                    </p:anim>
                                    <p:anim calcmode="lin" valueType="num">
                                      <p:cBhvr>
                                        <p:cTn id="12" dur="1000" fill="hold"/>
                                        <p:tgtEl>
                                          <p:spTgt spid="11"/>
                                        </p:tgtEl>
                                        <p:attrNameLst>
                                          <p:attrName>ppt_h</p:attrName>
                                        </p:attrNameLst>
                                      </p:cBhvr>
                                      <p:tavLst>
                                        <p:tav tm="0">
                                          <p:val>
                                            <p:strVal val="#ppt_h"/>
                                          </p:val>
                                        </p:tav>
                                        <p:tav tm="100000">
                                          <p:val>
                                            <p:strVal val="#ppt_h"/>
                                          </p:val>
                                        </p:tav>
                                      </p:tavLst>
                                    </p:anim>
                                    <p:animEffect transition="in" filter="fade">
                                      <p:cBhvr>
                                        <p:cTn id="13" dur="1000"/>
                                        <p:tgtEl>
                                          <p:spTgt spid="11"/>
                                        </p:tgtEl>
                                      </p:cBhvr>
                                    </p:animEffect>
                                  </p:childTnLst>
                                </p:cTn>
                              </p:par>
                              <p:par>
                                <p:cTn id="14" presetID="2" presetClass="entr" presetSubtype="8" fill="hold" nodeType="withEffect">
                                  <p:stCondLst>
                                    <p:cond delay="20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1000" fill="hold"/>
                                        <p:tgtEl>
                                          <p:spTgt spid="12"/>
                                        </p:tgtEl>
                                        <p:attrNameLst>
                                          <p:attrName>ppt_x</p:attrName>
                                        </p:attrNameLst>
                                      </p:cBhvr>
                                      <p:tavLst>
                                        <p:tav tm="0">
                                          <p:val>
                                            <p:strVal val="0-#ppt_w/2"/>
                                          </p:val>
                                        </p:tav>
                                        <p:tav tm="100000">
                                          <p:val>
                                            <p:strVal val="#ppt_x"/>
                                          </p:val>
                                        </p:tav>
                                      </p:tavLst>
                                    </p:anim>
                                    <p:anim calcmode="lin" valueType="num">
                                      <p:cBhvr additive="base">
                                        <p:cTn id="17" dur="1000" fill="hold"/>
                                        <p:tgtEl>
                                          <p:spTgt spid="12"/>
                                        </p:tgtEl>
                                        <p:attrNameLst>
                                          <p:attrName>ppt_y</p:attrName>
                                        </p:attrNameLst>
                                      </p:cBhvr>
                                      <p:tavLst>
                                        <p:tav tm="0">
                                          <p:val>
                                            <p:strVal val="#ppt_y"/>
                                          </p:val>
                                        </p:tav>
                                        <p:tav tm="100000">
                                          <p:val>
                                            <p:strVal val="#ppt_y"/>
                                          </p:val>
                                        </p:tav>
                                      </p:tavLst>
                                    </p:anim>
                                  </p:childTnLst>
                                </p:cTn>
                              </p:par>
                              <p:par>
                                <p:cTn id="18" presetID="55" presetClass="entr" presetSubtype="0" fill="hold" nodeType="withEffect">
                                  <p:stCondLst>
                                    <p:cond delay="200"/>
                                  </p:stCondLst>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ppt_w</p:attrName>
                                        </p:attrNameLst>
                                      </p:cBhvr>
                                      <p:tavLst>
                                        <p:tav tm="0">
                                          <p:val>
                                            <p:strVal val="#ppt_w*0.70"/>
                                          </p:val>
                                        </p:tav>
                                        <p:tav tm="100000">
                                          <p:val>
                                            <p:strVal val="#ppt_w"/>
                                          </p:val>
                                        </p:tav>
                                      </p:tavLst>
                                    </p:anim>
                                    <p:anim calcmode="lin" valueType="num">
                                      <p:cBhvr>
                                        <p:cTn id="21" dur="1000" fill="hold"/>
                                        <p:tgtEl>
                                          <p:spTgt spid="12"/>
                                        </p:tgtEl>
                                        <p:attrNameLst>
                                          <p:attrName>ppt_h</p:attrName>
                                        </p:attrNameLst>
                                      </p:cBhvr>
                                      <p:tavLst>
                                        <p:tav tm="0">
                                          <p:val>
                                            <p:strVal val="#ppt_h"/>
                                          </p:val>
                                        </p:tav>
                                        <p:tav tm="100000">
                                          <p:val>
                                            <p:strVal val="#ppt_h"/>
                                          </p:val>
                                        </p:tav>
                                      </p:tavLst>
                                    </p:anim>
                                    <p:animEffect transition="in" filter="fade">
                                      <p:cBhvr>
                                        <p:cTn id="22" dur="1000"/>
                                        <p:tgtEl>
                                          <p:spTgt spid="12"/>
                                        </p:tgtEl>
                                      </p:cBhvr>
                                    </p:animEffect>
                                  </p:childTnLst>
                                </p:cTn>
                              </p:par>
                              <p:par>
                                <p:cTn id="23" presetID="2" presetClass="entr" presetSubtype="8" fill="hold" nodeType="withEffect">
                                  <p:stCondLst>
                                    <p:cond delay="4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1000" fill="hold"/>
                                        <p:tgtEl>
                                          <p:spTgt spid="13"/>
                                        </p:tgtEl>
                                        <p:attrNameLst>
                                          <p:attrName>ppt_x</p:attrName>
                                        </p:attrNameLst>
                                      </p:cBhvr>
                                      <p:tavLst>
                                        <p:tav tm="0">
                                          <p:val>
                                            <p:strVal val="0-#ppt_w/2"/>
                                          </p:val>
                                        </p:tav>
                                        <p:tav tm="100000">
                                          <p:val>
                                            <p:strVal val="#ppt_x"/>
                                          </p:val>
                                        </p:tav>
                                      </p:tavLst>
                                    </p:anim>
                                    <p:anim calcmode="lin" valueType="num">
                                      <p:cBhvr additive="base">
                                        <p:cTn id="26" dur="1000" fill="hold"/>
                                        <p:tgtEl>
                                          <p:spTgt spid="13"/>
                                        </p:tgtEl>
                                        <p:attrNameLst>
                                          <p:attrName>ppt_y</p:attrName>
                                        </p:attrNameLst>
                                      </p:cBhvr>
                                      <p:tavLst>
                                        <p:tav tm="0">
                                          <p:val>
                                            <p:strVal val="#ppt_y"/>
                                          </p:val>
                                        </p:tav>
                                        <p:tav tm="100000">
                                          <p:val>
                                            <p:strVal val="#ppt_y"/>
                                          </p:val>
                                        </p:tav>
                                      </p:tavLst>
                                    </p:anim>
                                  </p:childTnLst>
                                </p:cTn>
                              </p:par>
                              <p:par>
                                <p:cTn id="27" presetID="55" presetClass="entr" presetSubtype="0" fill="hold" nodeType="withEffect">
                                  <p:stCondLst>
                                    <p:cond delay="400"/>
                                  </p:stCondLst>
                                  <p:childTnLst>
                                    <p:set>
                                      <p:cBhvr>
                                        <p:cTn id="28" dur="1" fill="hold">
                                          <p:stCondLst>
                                            <p:cond delay="0"/>
                                          </p:stCondLst>
                                        </p:cTn>
                                        <p:tgtEl>
                                          <p:spTgt spid="13"/>
                                        </p:tgtEl>
                                        <p:attrNameLst>
                                          <p:attrName>style.visibility</p:attrName>
                                        </p:attrNameLst>
                                      </p:cBhvr>
                                      <p:to>
                                        <p:strVal val="visible"/>
                                      </p:to>
                                    </p:set>
                                    <p:anim calcmode="lin" valueType="num">
                                      <p:cBhvr>
                                        <p:cTn id="29" dur="1000" fill="hold"/>
                                        <p:tgtEl>
                                          <p:spTgt spid="13"/>
                                        </p:tgtEl>
                                        <p:attrNameLst>
                                          <p:attrName>ppt_w</p:attrName>
                                        </p:attrNameLst>
                                      </p:cBhvr>
                                      <p:tavLst>
                                        <p:tav tm="0">
                                          <p:val>
                                            <p:strVal val="#ppt_w*0.70"/>
                                          </p:val>
                                        </p:tav>
                                        <p:tav tm="100000">
                                          <p:val>
                                            <p:strVal val="#ppt_w"/>
                                          </p:val>
                                        </p:tav>
                                      </p:tavLst>
                                    </p:anim>
                                    <p:anim calcmode="lin" valueType="num">
                                      <p:cBhvr>
                                        <p:cTn id="30" dur="1000" fill="hold"/>
                                        <p:tgtEl>
                                          <p:spTgt spid="13"/>
                                        </p:tgtEl>
                                        <p:attrNameLst>
                                          <p:attrName>ppt_h</p:attrName>
                                        </p:attrNameLst>
                                      </p:cBhvr>
                                      <p:tavLst>
                                        <p:tav tm="0">
                                          <p:val>
                                            <p:strVal val="#ppt_h"/>
                                          </p:val>
                                        </p:tav>
                                        <p:tav tm="100000">
                                          <p:val>
                                            <p:strVal val="#ppt_h"/>
                                          </p:val>
                                        </p:tav>
                                      </p:tavLst>
                                    </p:anim>
                                    <p:animEffect transition="in" filter="fade">
                                      <p:cBhvr>
                                        <p:cTn id="31" dur="1000"/>
                                        <p:tgtEl>
                                          <p:spTgt spid="13"/>
                                        </p:tgtEl>
                                      </p:cBhvr>
                                    </p:animEffect>
                                  </p:childTnLst>
                                </p:cTn>
                              </p:par>
                              <p:par>
                                <p:cTn id="32" presetID="2" presetClass="entr" presetSubtype="8" fill="hold" nodeType="withEffect">
                                  <p:stCondLst>
                                    <p:cond delay="6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0-#ppt_w/2"/>
                                          </p:val>
                                        </p:tav>
                                        <p:tav tm="100000">
                                          <p:val>
                                            <p:strVal val="#ppt_x"/>
                                          </p:val>
                                        </p:tav>
                                      </p:tavLst>
                                    </p:anim>
                                    <p:anim calcmode="lin" valueType="num">
                                      <p:cBhvr additive="base">
                                        <p:cTn id="35" dur="1000" fill="hold"/>
                                        <p:tgtEl>
                                          <p:spTgt spid="14"/>
                                        </p:tgtEl>
                                        <p:attrNameLst>
                                          <p:attrName>ppt_y</p:attrName>
                                        </p:attrNameLst>
                                      </p:cBhvr>
                                      <p:tavLst>
                                        <p:tav tm="0">
                                          <p:val>
                                            <p:strVal val="#ppt_y"/>
                                          </p:val>
                                        </p:tav>
                                        <p:tav tm="100000">
                                          <p:val>
                                            <p:strVal val="#ppt_y"/>
                                          </p:val>
                                        </p:tav>
                                      </p:tavLst>
                                    </p:anim>
                                  </p:childTnLst>
                                </p:cTn>
                              </p:par>
                              <p:par>
                                <p:cTn id="36" presetID="55" presetClass="entr" presetSubtype="0" fill="hold" nodeType="withEffect">
                                  <p:stCondLst>
                                    <p:cond delay="600"/>
                                  </p:stCondLst>
                                  <p:childTnLst>
                                    <p:set>
                                      <p:cBhvr>
                                        <p:cTn id="37" dur="1" fill="hold">
                                          <p:stCondLst>
                                            <p:cond delay="0"/>
                                          </p:stCondLst>
                                        </p:cTn>
                                        <p:tgtEl>
                                          <p:spTgt spid="14"/>
                                        </p:tgtEl>
                                        <p:attrNameLst>
                                          <p:attrName>style.visibility</p:attrName>
                                        </p:attrNameLst>
                                      </p:cBhvr>
                                      <p:to>
                                        <p:strVal val="visible"/>
                                      </p:to>
                                    </p:set>
                                    <p:anim calcmode="lin" valueType="num">
                                      <p:cBhvr>
                                        <p:cTn id="38" dur="1000" fill="hold"/>
                                        <p:tgtEl>
                                          <p:spTgt spid="14"/>
                                        </p:tgtEl>
                                        <p:attrNameLst>
                                          <p:attrName>ppt_w</p:attrName>
                                        </p:attrNameLst>
                                      </p:cBhvr>
                                      <p:tavLst>
                                        <p:tav tm="0">
                                          <p:val>
                                            <p:strVal val="#ppt_w*0.70"/>
                                          </p:val>
                                        </p:tav>
                                        <p:tav tm="100000">
                                          <p:val>
                                            <p:strVal val="#ppt_w"/>
                                          </p:val>
                                        </p:tav>
                                      </p:tavLst>
                                    </p:anim>
                                    <p:anim calcmode="lin" valueType="num">
                                      <p:cBhvr>
                                        <p:cTn id="39" dur="1000" fill="hold"/>
                                        <p:tgtEl>
                                          <p:spTgt spid="14"/>
                                        </p:tgtEl>
                                        <p:attrNameLst>
                                          <p:attrName>ppt_h</p:attrName>
                                        </p:attrNameLst>
                                      </p:cBhvr>
                                      <p:tavLst>
                                        <p:tav tm="0">
                                          <p:val>
                                            <p:strVal val="#ppt_h"/>
                                          </p:val>
                                        </p:tav>
                                        <p:tav tm="100000">
                                          <p:val>
                                            <p:strVal val="#ppt_h"/>
                                          </p:val>
                                        </p:tav>
                                      </p:tavLst>
                                    </p:anim>
                                    <p:animEffect transition="in" filter="fade">
                                      <p:cBhvr>
                                        <p:cTn id="40" dur="1000"/>
                                        <p:tgtEl>
                                          <p:spTgt spid="14"/>
                                        </p:tgtEl>
                                      </p:cBhvr>
                                    </p:animEffect>
                                  </p:childTnLst>
                                </p:cTn>
                              </p:par>
                              <p:par>
                                <p:cTn id="41" presetID="2" presetClass="entr" presetSubtype="8" fill="hold" nodeType="withEffect">
                                  <p:stCondLst>
                                    <p:cond delay="80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1000" fill="hold"/>
                                        <p:tgtEl>
                                          <p:spTgt spid="15"/>
                                        </p:tgtEl>
                                        <p:attrNameLst>
                                          <p:attrName>ppt_x</p:attrName>
                                        </p:attrNameLst>
                                      </p:cBhvr>
                                      <p:tavLst>
                                        <p:tav tm="0">
                                          <p:val>
                                            <p:strVal val="0-#ppt_w/2"/>
                                          </p:val>
                                        </p:tav>
                                        <p:tav tm="100000">
                                          <p:val>
                                            <p:strVal val="#ppt_x"/>
                                          </p:val>
                                        </p:tav>
                                      </p:tavLst>
                                    </p:anim>
                                    <p:anim calcmode="lin" valueType="num">
                                      <p:cBhvr additive="base">
                                        <p:cTn id="44" dur="1000" fill="hold"/>
                                        <p:tgtEl>
                                          <p:spTgt spid="15"/>
                                        </p:tgtEl>
                                        <p:attrNameLst>
                                          <p:attrName>ppt_y</p:attrName>
                                        </p:attrNameLst>
                                      </p:cBhvr>
                                      <p:tavLst>
                                        <p:tav tm="0">
                                          <p:val>
                                            <p:strVal val="#ppt_y"/>
                                          </p:val>
                                        </p:tav>
                                        <p:tav tm="100000">
                                          <p:val>
                                            <p:strVal val="#ppt_y"/>
                                          </p:val>
                                        </p:tav>
                                      </p:tavLst>
                                    </p:anim>
                                  </p:childTnLst>
                                </p:cTn>
                              </p:par>
                              <p:par>
                                <p:cTn id="45" presetID="55" presetClass="entr" presetSubtype="0" fill="hold" nodeType="withEffect">
                                  <p:stCondLst>
                                    <p:cond delay="800"/>
                                  </p:stCondLst>
                                  <p:childTnLst>
                                    <p:set>
                                      <p:cBhvr>
                                        <p:cTn id="46" dur="1" fill="hold">
                                          <p:stCondLst>
                                            <p:cond delay="0"/>
                                          </p:stCondLst>
                                        </p:cTn>
                                        <p:tgtEl>
                                          <p:spTgt spid="15"/>
                                        </p:tgtEl>
                                        <p:attrNameLst>
                                          <p:attrName>style.visibility</p:attrName>
                                        </p:attrNameLst>
                                      </p:cBhvr>
                                      <p:to>
                                        <p:strVal val="visible"/>
                                      </p:to>
                                    </p:set>
                                    <p:anim calcmode="lin" valueType="num">
                                      <p:cBhvr>
                                        <p:cTn id="47" dur="1000" fill="hold"/>
                                        <p:tgtEl>
                                          <p:spTgt spid="15"/>
                                        </p:tgtEl>
                                        <p:attrNameLst>
                                          <p:attrName>ppt_w</p:attrName>
                                        </p:attrNameLst>
                                      </p:cBhvr>
                                      <p:tavLst>
                                        <p:tav tm="0">
                                          <p:val>
                                            <p:strVal val="#ppt_w*0.70"/>
                                          </p:val>
                                        </p:tav>
                                        <p:tav tm="100000">
                                          <p:val>
                                            <p:strVal val="#ppt_w"/>
                                          </p:val>
                                        </p:tav>
                                      </p:tavLst>
                                    </p:anim>
                                    <p:anim calcmode="lin" valueType="num">
                                      <p:cBhvr>
                                        <p:cTn id="48" dur="1000" fill="hold"/>
                                        <p:tgtEl>
                                          <p:spTgt spid="15"/>
                                        </p:tgtEl>
                                        <p:attrNameLst>
                                          <p:attrName>ppt_h</p:attrName>
                                        </p:attrNameLst>
                                      </p:cBhvr>
                                      <p:tavLst>
                                        <p:tav tm="0">
                                          <p:val>
                                            <p:strVal val="#ppt_h"/>
                                          </p:val>
                                        </p:tav>
                                        <p:tav tm="100000">
                                          <p:val>
                                            <p:strVal val="#ppt_h"/>
                                          </p:val>
                                        </p:tav>
                                      </p:tavLst>
                                    </p:anim>
                                    <p:animEffect transition="in" filter="fade">
                                      <p:cBhvr>
                                        <p:cTn id="49" dur="1000"/>
                                        <p:tgtEl>
                                          <p:spTgt spid="15"/>
                                        </p:tgtEl>
                                      </p:cBhvr>
                                    </p:animEffect>
                                  </p:childTnLst>
                                </p:cTn>
                              </p:par>
                              <p:par>
                                <p:cTn id="50" presetID="50" presetClass="exit" presetSubtype="0" accel="100000" fill="hold" nodeType="withEffect">
                                  <p:stCondLst>
                                    <p:cond delay="1400"/>
                                  </p:stCondLst>
                                  <p:childTnLst>
                                    <p:anim calcmode="lin" valueType="num">
                                      <p:cBhvr>
                                        <p:cTn id="51" dur="1000"/>
                                        <p:tgtEl>
                                          <p:spTgt spid="11"/>
                                        </p:tgtEl>
                                        <p:attrNameLst>
                                          <p:attrName>ppt_w</p:attrName>
                                        </p:attrNameLst>
                                      </p:cBhvr>
                                      <p:tavLst>
                                        <p:tav tm="0">
                                          <p:val>
                                            <p:strVal val="ppt_w"/>
                                          </p:val>
                                        </p:tav>
                                        <p:tav tm="100000">
                                          <p:val>
                                            <p:strVal val="ppt_w+.3"/>
                                          </p:val>
                                        </p:tav>
                                      </p:tavLst>
                                    </p:anim>
                                    <p:anim calcmode="lin" valueType="num">
                                      <p:cBhvr>
                                        <p:cTn id="52" dur="1000"/>
                                        <p:tgtEl>
                                          <p:spTgt spid="11"/>
                                        </p:tgtEl>
                                        <p:attrNameLst>
                                          <p:attrName>ppt_h</p:attrName>
                                        </p:attrNameLst>
                                      </p:cBhvr>
                                      <p:tavLst>
                                        <p:tav tm="0">
                                          <p:val>
                                            <p:strVal val="ppt_h"/>
                                          </p:val>
                                        </p:tav>
                                        <p:tav tm="100000">
                                          <p:val>
                                            <p:strVal val="ppt_h"/>
                                          </p:val>
                                        </p:tav>
                                      </p:tavLst>
                                    </p:anim>
                                    <p:animEffect transition="out" filter="fade">
                                      <p:cBhvr>
                                        <p:cTn id="53" dur="1000"/>
                                        <p:tgtEl>
                                          <p:spTgt spid="11"/>
                                        </p:tgtEl>
                                      </p:cBhvr>
                                    </p:animEffect>
                                    <p:set>
                                      <p:cBhvr>
                                        <p:cTn id="54" dur="1" fill="hold">
                                          <p:stCondLst>
                                            <p:cond delay="999"/>
                                          </p:stCondLst>
                                        </p:cTn>
                                        <p:tgtEl>
                                          <p:spTgt spid="11"/>
                                        </p:tgtEl>
                                        <p:attrNameLst>
                                          <p:attrName>style.visibility</p:attrName>
                                        </p:attrNameLst>
                                      </p:cBhvr>
                                      <p:to>
                                        <p:strVal val="hidden"/>
                                      </p:to>
                                    </p:set>
                                  </p:childTnLst>
                                </p:cTn>
                              </p:par>
                              <p:par>
                                <p:cTn id="55" presetID="50" presetClass="exit" presetSubtype="0" accel="100000" fill="hold" nodeType="withEffect">
                                  <p:stCondLst>
                                    <p:cond delay="1600"/>
                                  </p:stCondLst>
                                  <p:childTnLst>
                                    <p:anim calcmode="lin" valueType="num">
                                      <p:cBhvr>
                                        <p:cTn id="56" dur="1000"/>
                                        <p:tgtEl>
                                          <p:spTgt spid="12"/>
                                        </p:tgtEl>
                                        <p:attrNameLst>
                                          <p:attrName>ppt_w</p:attrName>
                                        </p:attrNameLst>
                                      </p:cBhvr>
                                      <p:tavLst>
                                        <p:tav tm="0">
                                          <p:val>
                                            <p:strVal val="ppt_w"/>
                                          </p:val>
                                        </p:tav>
                                        <p:tav tm="100000">
                                          <p:val>
                                            <p:strVal val="ppt_w+.3"/>
                                          </p:val>
                                        </p:tav>
                                      </p:tavLst>
                                    </p:anim>
                                    <p:anim calcmode="lin" valueType="num">
                                      <p:cBhvr>
                                        <p:cTn id="57" dur="1000"/>
                                        <p:tgtEl>
                                          <p:spTgt spid="12"/>
                                        </p:tgtEl>
                                        <p:attrNameLst>
                                          <p:attrName>ppt_h</p:attrName>
                                        </p:attrNameLst>
                                      </p:cBhvr>
                                      <p:tavLst>
                                        <p:tav tm="0">
                                          <p:val>
                                            <p:strVal val="ppt_h"/>
                                          </p:val>
                                        </p:tav>
                                        <p:tav tm="100000">
                                          <p:val>
                                            <p:strVal val="ppt_h"/>
                                          </p:val>
                                        </p:tav>
                                      </p:tavLst>
                                    </p:anim>
                                    <p:animEffect transition="out" filter="fade">
                                      <p:cBhvr>
                                        <p:cTn id="58" dur="1000"/>
                                        <p:tgtEl>
                                          <p:spTgt spid="12"/>
                                        </p:tgtEl>
                                      </p:cBhvr>
                                    </p:animEffect>
                                    <p:set>
                                      <p:cBhvr>
                                        <p:cTn id="59" dur="1" fill="hold">
                                          <p:stCondLst>
                                            <p:cond delay="999"/>
                                          </p:stCondLst>
                                        </p:cTn>
                                        <p:tgtEl>
                                          <p:spTgt spid="12"/>
                                        </p:tgtEl>
                                        <p:attrNameLst>
                                          <p:attrName>style.visibility</p:attrName>
                                        </p:attrNameLst>
                                      </p:cBhvr>
                                      <p:to>
                                        <p:strVal val="hidden"/>
                                      </p:to>
                                    </p:set>
                                  </p:childTnLst>
                                </p:cTn>
                              </p:par>
                              <p:par>
                                <p:cTn id="60" presetID="50" presetClass="exit" presetSubtype="0" accel="100000" fill="hold" nodeType="withEffect">
                                  <p:stCondLst>
                                    <p:cond delay="1800"/>
                                  </p:stCondLst>
                                  <p:childTnLst>
                                    <p:anim calcmode="lin" valueType="num">
                                      <p:cBhvr>
                                        <p:cTn id="61" dur="1000"/>
                                        <p:tgtEl>
                                          <p:spTgt spid="13"/>
                                        </p:tgtEl>
                                        <p:attrNameLst>
                                          <p:attrName>ppt_w</p:attrName>
                                        </p:attrNameLst>
                                      </p:cBhvr>
                                      <p:tavLst>
                                        <p:tav tm="0">
                                          <p:val>
                                            <p:strVal val="ppt_w"/>
                                          </p:val>
                                        </p:tav>
                                        <p:tav tm="100000">
                                          <p:val>
                                            <p:strVal val="ppt_w+.3"/>
                                          </p:val>
                                        </p:tav>
                                      </p:tavLst>
                                    </p:anim>
                                    <p:anim calcmode="lin" valueType="num">
                                      <p:cBhvr>
                                        <p:cTn id="62" dur="1000"/>
                                        <p:tgtEl>
                                          <p:spTgt spid="13"/>
                                        </p:tgtEl>
                                        <p:attrNameLst>
                                          <p:attrName>ppt_h</p:attrName>
                                        </p:attrNameLst>
                                      </p:cBhvr>
                                      <p:tavLst>
                                        <p:tav tm="0">
                                          <p:val>
                                            <p:strVal val="ppt_h"/>
                                          </p:val>
                                        </p:tav>
                                        <p:tav tm="100000">
                                          <p:val>
                                            <p:strVal val="ppt_h"/>
                                          </p:val>
                                        </p:tav>
                                      </p:tavLst>
                                    </p:anim>
                                    <p:animEffect transition="out" filter="fade">
                                      <p:cBhvr>
                                        <p:cTn id="63" dur="1000"/>
                                        <p:tgtEl>
                                          <p:spTgt spid="13"/>
                                        </p:tgtEl>
                                      </p:cBhvr>
                                    </p:animEffect>
                                    <p:set>
                                      <p:cBhvr>
                                        <p:cTn id="64" dur="1" fill="hold">
                                          <p:stCondLst>
                                            <p:cond delay="999"/>
                                          </p:stCondLst>
                                        </p:cTn>
                                        <p:tgtEl>
                                          <p:spTgt spid="13"/>
                                        </p:tgtEl>
                                        <p:attrNameLst>
                                          <p:attrName>style.visibility</p:attrName>
                                        </p:attrNameLst>
                                      </p:cBhvr>
                                      <p:to>
                                        <p:strVal val="hidden"/>
                                      </p:to>
                                    </p:set>
                                  </p:childTnLst>
                                </p:cTn>
                              </p:par>
                              <p:par>
                                <p:cTn id="65" presetID="50" presetClass="exit" presetSubtype="0" accel="100000" fill="hold" nodeType="withEffect">
                                  <p:stCondLst>
                                    <p:cond delay="2000"/>
                                  </p:stCondLst>
                                  <p:childTnLst>
                                    <p:anim calcmode="lin" valueType="num">
                                      <p:cBhvr>
                                        <p:cTn id="66" dur="1000"/>
                                        <p:tgtEl>
                                          <p:spTgt spid="14"/>
                                        </p:tgtEl>
                                        <p:attrNameLst>
                                          <p:attrName>ppt_w</p:attrName>
                                        </p:attrNameLst>
                                      </p:cBhvr>
                                      <p:tavLst>
                                        <p:tav tm="0">
                                          <p:val>
                                            <p:strVal val="ppt_w"/>
                                          </p:val>
                                        </p:tav>
                                        <p:tav tm="100000">
                                          <p:val>
                                            <p:strVal val="ppt_w+.3"/>
                                          </p:val>
                                        </p:tav>
                                      </p:tavLst>
                                    </p:anim>
                                    <p:anim calcmode="lin" valueType="num">
                                      <p:cBhvr>
                                        <p:cTn id="67" dur="1000"/>
                                        <p:tgtEl>
                                          <p:spTgt spid="14"/>
                                        </p:tgtEl>
                                        <p:attrNameLst>
                                          <p:attrName>ppt_h</p:attrName>
                                        </p:attrNameLst>
                                      </p:cBhvr>
                                      <p:tavLst>
                                        <p:tav tm="0">
                                          <p:val>
                                            <p:strVal val="ppt_h"/>
                                          </p:val>
                                        </p:tav>
                                        <p:tav tm="100000">
                                          <p:val>
                                            <p:strVal val="ppt_h"/>
                                          </p:val>
                                        </p:tav>
                                      </p:tavLst>
                                    </p:anim>
                                    <p:animEffect transition="out" filter="fade">
                                      <p:cBhvr>
                                        <p:cTn id="68" dur="1000"/>
                                        <p:tgtEl>
                                          <p:spTgt spid="14"/>
                                        </p:tgtEl>
                                      </p:cBhvr>
                                    </p:animEffect>
                                    <p:set>
                                      <p:cBhvr>
                                        <p:cTn id="69" dur="1" fill="hold">
                                          <p:stCondLst>
                                            <p:cond delay="999"/>
                                          </p:stCondLst>
                                        </p:cTn>
                                        <p:tgtEl>
                                          <p:spTgt spid="14"/>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2" presetClass="entr" presetSubtype="8" fill="hold" nodeType="click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1000" fill="hold"/>
                                        <p:tgtEl>
                                          <p:spTgt spid="16"/>
                                        </p:tgtEl>
                                        <p:attrNameLst>
                                          <p:attrName>ppt_x</p:attrName>
                                        </p:attrNameLst>
                                      </p:cBhvr>
                                      <p:tavLst>
                                        <p:tav tm="0">
                                          <p:val>
                                            <p:strVal val="0-#ppt_w/2"/>
                                          </p:val>
                                        </p:tav>
                                        <p:tav tm="100000">
                                          <p:val>
                                            <p:strVal val="#ppt_x"/>
                                          </p:val>
                                        </p:tav>
                                      </p:tavLst>
                                    </p:anim>
                                    <p:anim calcmode="lin" valueType="num">
                                      <p:cBhvr additive="base">
                                        <p:cTn id="75" dur="1000" fill="hold"/>
                                        <p:tgtEl>
                                          <p:spTgt spid="16"/>
                                        </p:tgtEl>
                                        <p:attrNameLst>
                                          <p:attrName>ppt_y</p:attrName>
                                        </p:attrNameLst>
                                      </p:cBhvr>
                                      <p:tavLst>
                                        <p:tav tm="0">
                                          <p:val>
                                            <p:strVal val="#ppt_y"/>
                                          </p:val>
                                        </p:tav>
                                        <p:tav tm="100000">
                                          <p:val>
                                            <p:strVal val="#ppt_y"/>
                                          </p:val>
                                        </p:tav>
                                      </p:tavLst>
                                    </p:anim>
                                  </p:childTnLst>
                                </p:cTn>
                              </p:par>
                              <p:par>
                                <p:cTn id="76" presetID="55" presetClass="entr" presetSubtype="0" fill="hold" nodeType="with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1000" fill="hold"/>
                                        <p:tgtEl>
                                          <p:spTgt spid="16"/>
                                        </p:tgtEl>
                                        <p:attrNameLst>
                                          <p:attrName>ppt_w</p:attrName>
                                        </p:attrNameLst>
                                      </p:cBhvr>
                                      <p:tavLst>
                                        <p:tav tm="0">
                                          <p:val>
                                            <p:strVal val="#ppt_w*0.70"/>
                                          </p:val>
                                        </p:tav>
                                        <p:tav tm="100000">
                                          <p:val>
                                            <p:strVal val="#ppt_w"/>
                                          </p:val>
                                        </p:tav>
                                      </p:tavLst>
                                    </p:anim>
                                    <p:anim calcmode="lin" valueType="num">
                                      <p:cBhvr>
                                        <p:cTn id="79" dur="1000" fill="hold"/>
                                        <p:tgtEl>
                                          <p:spTgt spid="16"/>
                                        </p:tgtEl>
                                        <p:attrNameLst>
                                          <p:attrName>ppt_h</p:attrName>
                                        </p:attrNameLst>
                                      </p:cBhvr>
                                      <p:tavLst>
                                        <p:tav tm="0">
                                          <p:val>
                                            <p:strVal val="#ppt_h"/>
                                          </p:val>
                                        </p:tav>
                                        <p:tav tm="100000">
                                          <p:val>
                                            <p:strVal val="#ppt_h"/>
                                          </p:val>
                                        </p:tav>
                                      </p:tavLst>
                                    </p:anim>
                                    <p:animEffect transition="in" filter="fade">
                                      <p:cBhvr>
                                        <p:cTn id="80" dur="1000"/>
                                        <p:tgtEl>
                                          <p:spTgt spid="16"/>
                                        </p:tgtEl>
                                      </p:cBhvr>
                                    </p:animEffect>
                                  </p:childTnLst>
                                </p:cTn>
                              </p:par>
                              <p:par>
                                <p:cTn id="81" presetID="2" presetClass="entr" presetSubtype="8" fill="hold" nodeType="withEffect">
                                  <p:stCondLst>
                                    <p:cond delay="200"/>
                                  </p:stCondLst>
                                  <p:childTnLst>
                                    <p:set>
                                      <p:cBhvr>
                                        <p:cTn id="82" dur="1" fill="hold">
                                          <p:stCondLst>
                                            <p:cond delay="0"/>
                                          </p:stCondLst>
                                        </p:cTn>
                                        <p:tgtEl>
                                          <p:spTgt spid="17"/>
                                        </p:tgtEl>
                                        <p:attrNameLst>
                                          <p:attrName>style.visibility</p:attrName>
                                        </p:attrNameLst>
                                      </p:cBhvr>
                                      <p:to>
                                        <p:strVal val="visible"/>
                                      </p:to>
                                    </p:set>
                                    <p:anim calcmode="lin" valueType="num">
                                      <p:cBhvr additive="base">
                                        <p:cTn id="83" dur="1000" fill="hold"/>
                                        <p:tgtEl>
                                          <p:spTgt spid="17"/>
                                        </p:tgtEl>
                                        <p:attrNameLst>
                                          <p:attrName>ppt_x</p:attrName>
                                        </p:attrNameLst>
                                      </p:cBhvr>
                                      <p:tavLst>
                                        <p:tav tm="0">
                                          <p:val>
                                            <p:strVal val="0-#ppt_w/2"/>
                                          </p:val>
                                        </p:tav>
                                        <p:tav tm="100000">
                                          <p:val>
                                            <p:strVal val="#ppt_x"/>
                                          </p:val>
                                        </p:tav>
                                      </p:tavLst>
                                    </p:anim>
                                    <p:anim calcmode="lin" valueType="num">
                                      <p:cBhvr additive="base">
                                        <p:cTn id="84" dur="1000" fill="hold"/>
                                        <p:tgtEl>
                                          <p:spTgt spid="17"/>
                                        </p:tgtEl>
                                        <p:attrNameLst>
                                          <p:attrName>ppt_y</p:attrName>
                                        </p:attrNameLst>
                                      </p:cBhvr>
                                      <p:tavLst>
                                        <p:tav tm="0">
                                          <p:val>
                                            <p:strVal val="#ppt_y"/>
                                          </p:val>
                                        </p:tav>
                                        <p:tav tm="100000">
                                          <p:val>
                                            <p:strVal val="#ppt_y"/>
                                          </p:val>
                                        </p:tav>
                                      </p:tavLst>
                                    </p:anim>
                                  </p:childTnLst>
                                </p:cTn>
                              </p:par>
                              <p:par>
                                <p:cTn id="85" presetID="55" presetClass="entr" presetSubtype="0" fill="hold" nodeType="withEffect">
                                  <p:stCondLst>
                                    <p:cond delay="200"/>
                                  </p:stCondLst>
                                  <p:childTnLst>
                                    <p:set>
                                      <p:cBhvr>
                                        <p:cTn id="86" dur="1" fill="hold">
                                          <p:stCondLst>
                                            <p:cond delay="0"/>
                                          </p:stCondLst>
                                        </p:cTn>
                                        <p:tgtEl>
                                          <p:spTgt spid="17"/>
                                        </p:tgtEl>
                                        <p:attrNameLst>
                                          <p:attrName>style.visibility</p:attrName>
                                        </p:attrNameLst>
                                      </p:cBhvr>
                                      <p:to>
                                        <p:strVal val="visible"/>
                                      </p:to>
                                    </p:set>
                                    <p:anim calcmode="lin" valueType="num">
                                      <p:cBhvr>
                                        <p:cTn id="87" dur="1000" fill="hold"/>
                                        <p:tgtEl>
                                          <p:spTgt spid="17"/>
                                        </p:tgtEl>
                                        <p:attrNameLst>
                                          <p:attrName>ppt_w</p:attrName>
                                        </p:attrNameLst>
                                      </p:cBhvr>
                                      <p:tavLst>
                                        <p:tav tm="0">
                                          <p:val>
                                            <p:strVal val="#ppt_w*0.70"/>
                                          </p:val>
                                        </p:tav>
                                        <p:tav tm="100000">
                                          <p:val>
                                            <p:strVal val="#ppt_w"/>
                                          </p:val>
                                        </p:tav>
                                      </p:tavLst>
                                    </p:anim>
                                    <p:anim calcmode="lin" valueType="num">
                                      <p:cBhvr>
                                        <p:cTn id="88" dur="1000" fill="hold"/>
                                        <p:tgtEl>
                                          <p:spTgt spid="17"/>
                                        </p:tgtEl>
                                        <p:attrNameLst>
                                          <p:attrName>ppt_h</p:attrName>
                                        </p:attrNameLst>
                                      </p:cBhvr>
                                      <p:tavLst>
                                        <p:tav tm="0">
                                          <p:val>
                                            <p:strVal val="#ppt_h"/>
                                          </p:val>
                                        </p:tav>
                                        <p:tav tm="100000">
                                          <p:val>
                                            <p:strVal val="#ppt_h"/>
                                          </p:val>
                                        </p:tav>
                                      </p:tavLst>
                                    </p:anim>
                                    <p:animEffect transition="in" filter="fade">
                                      <p:cBhvr>
                                        <p:cTn id="89" dur="1000"/>
                                        <p:tgtEl>
                                          <p:spTgt spid="17"/>
                                        </p:tgtEl>
                                      </p:cBhvr>
                                    </p:animEffect>
                                  </p:childTnLst>
                                </p:cTn>
                              </p:par>
                              <p:par>
                                <p:cTn id="90" presetID="2" presetClass="entr" presetSubtype="8" fill="hold" nodeType="withEffect">
                                  <p:stCondLst>
                                    <p:cond delay="400"/>
                                  </p:stCondLst>
                                  <p:childTnLst>
                                    <p:set>
                                      <p:cBhvr>
                                        <p:cTn id="91" dur="1" fill="hold">
                                          <p:stCondLst>
                                            <p:cond delay="0"/>
                                          </p:stCondLst>
                                        </p:cTn>
                                        <p:tgtEl>
                                          <p:spTgt spid="18"/>
                                        </p:tgtEl>
                                        <p:attrNameLst>
                                          <p:attrName>style.visibility</p:attrName>
                                        </p:attrNameLst>
                                      </p:cBhvr>
                                      <p:to>
                                        <p:strVal val="visible"/>
                                      </p:to>
                                    </p:set>
                                    <p:anim calcmode="lin" valueType="num">
                                      <p:cBhvr additive="base">
                                        <p:cTn id="92" dur="1000" fill="hold"/>
                                        <p:tgtEl>
                                          <p:spTgt spid="18"/>
                                        </p:tgtEl>
                                        <p:attrNameLst>
                                          <p:attrName>ppt_x</p:attrName>
                                        </p:attrNameLst>
                                      </p:cBhvr>
                                      <p:tavLst>
                                        <p:tav tm="0">
                                          <p:val>
                                            <p:strVal val="0-#ppt_w/2"/>
                                          </p:val>
                                        </p:tav>
                                        <p:tav tm="100000">
                                          <p:val>
                                            <p:strVal val="#ppt_x"/>
                                          </p:val>
                                        </p:tav>
                                      </p:tavLst>
                                    </p:anim>
                                    <p:anim calcmode="lin" valueType="num">
                                      <p:cBhvr additive="base">
                                        <p:cTn id="93" dur="1000" fill="hold"/>
                                        <p:tgtEl>
                                          <p:spTgt spid="18"/>
                                        </p:tgtEl>
                                        <p:attrNameLst>
                                          <p:attrName>ppt_y</p:attrName>
                                        </p:attrNameLst>
                                      </p:cBhvr>
                                      <p:tavLst>
                                        <p:tav tm="0">
                                          <p:val>
                                            <p:strVal val="#ppt_y"/>
                                          </p:val>
                                        </p:tav>
                                        <p:tav tm="100000">
                                          <p:val>
                                            <p:strVal val="#ppt_y"/>
                                          </p:val>
                                        </p:tav>
                                      </p:tavLst>
                                    </p:anim>
                                  </p:childTnLst>
                                </p:cTn>
                              </p:par>
                              <p:par>
                                <p:cTn id="94" presetID="55" presetClass="entr" presetSubtype="0" fill="hold" nodeType="withEffect">
                                  <p:stCondLst>
                                    <p:cond delay="400"/>
                                  </p:stCondLst>
                                  <p:childTnLst>
                                    <p:set>
                                      <p:cBhvr>
                                        <p:cTn id="95" dur="1" fill="hold">
                                          <p:stCondLst>
                                            <p:cond delay="0"/>
                                          </p:stCondLst>
                                        </p:cTn>
                                        <p:tgtEl>
                                          <p:spTgt spid="18"/>
                                        </p:tgtEl>
                                        <p:attrNameLst>
                                          <p:attrName>style.visibility</p:attrName>
                                        </p:attrNameLst>
                                      </p:cBhvr>
                                      <p:to>
                                        <p:strVal val="visible"/>
                                      </p:to>
                                    </p:set>
                                    <p:anim calcmode="lin" valueType="num">
                                      <p:cBhvr>
                                        <p:cTn id="96" dur="1000" fill="hold"/>
                                        <p:tgtEl>
                                          <p:spTgt spid="18"/>
                                        </p:tgtEl>
                                        <p:attrNameLst>
                                          <p:attrName>ppt_w</p:attrName>
                                        </p:attrNameLst>
                                      </p:cBhvr>
                                      <p:tavLst>
                                        <p:tav tm="0">
                                          <p:val>
                                            <p:strVal val="#ppt_w*0.70"/>
                                          </p:val>
                                        </p:tav>
                                        <p:tav tm="100000">
                                          <p:val>
                                            <p:strVal val="#ppt_w"/>
                                          </p:val>
                                        </p:tav>
                                      </p:tavLst>
                                    </p:anim>
                                    <p:anim calcmode="lin" valueType="num">
                                      <p:cBhvr>
                                        <p:cTn id="97" dur="1000" fill="hold"/>
                                        <p:tgtEl>
                                          <p:spTgt spid="18"/>
                                        </p:tgtEl>
                                        <p:attrNameLst>
                                          <p:attrName>ppt_h</p:attrName>
                                        </p:attrNameLst>
                                      </p:cBhvr>
                                      <p:tavLst>
                                        <p:tav tm="0">
                                          <p:val>
                                            <p:strVal val="#ppt_h"/>
                                          </p:val>
                                        </p:tav>
                                        <p:tav tm="100000">
                                          <p:val>
                                            <p:strVal val="#ppt_h"/>
                                          </p:val>
                                        </p:tav>
                                      </p:tavLst>
                                    </p:anim>
                                    <p:animEffect transition="in" filter="fade">
                                      <p:cBhvr>
                                        <p:cTn id="98" dur="1000"/>
                                        <p:tgtEl>
                                          <p:spTgt spid="18"/>
                                        </p:tgtEl>
                                      </p:cBhvr>
                                    </p:animEffect>
                                  </p:childTnLst>
                                </p:cTn>
                              </p:par>
                              <p:par>
                                <p:cTn id="99" presetID="2" presetClass="entr" presetSubtype="8" fill="hold" nodeType="withEffect">
                                  <p:stCondLst>
                                    <p:cond delay="600"/>
                                  </p:stCondLst>
                                  <p:childTnLst>
                                    <p:set>
                                      <p:cBhvr>
                                        <p:cTn id="100" dur="1" fill="hold">
                                          <p:stCondLst>
                                            <p:cond delay="0"/>
                                          </p:stCondLst>
                                        </p:cTn>
                                        <p:tgtEl>
                                          <p:spTgt spid="19"/>
                                        </p:tgtEl>
                                        <p:attrNameLst>
                                          <p:attrName>style.visibility</p:attrName>
                                        </p:attrNameLst>
                                      </p:cBhvr>
                                      <p:to>
                                        <p:strVal val="visible"/>
                                      </p:to>
                                    </p:set>
                                    <p:anim calcmode="lin" valueType="num">
                                      <p:cBhvr additive="base">
                                        <p:cTn id="101" dur="1000" fill="hold"/>
                                        <p:tgtEl>
                                          <p:spTgt spid="19"/>
                                        </p:tgtEl>
                                        <p:attrNameLst>
                                          <p:attrName>ppt_x</p:attrName>
                                        </p:attrNameLst>
                                      </p:cBhvr>
                                      <p:tavLst>
                                        <p:tav tm="0">
                                          <p:val>
                                            <p:strVal val="0-#ppt_w/2"/>
                                          </p:val>
                                        </p:tav>
                                        <p:tav tm="100000">
                                          <p:val>
                                            <p:strVal val="#ppt_x"/>
                                          </p:val>
                                        </p:tav>
                                      </p:tavLst>
                                    </p:anim>
                                    <p:anim calcmode="lin" valueType="num">
                                      <p:cBhvr additive="base">
                                        <p:cTn id="102" dur="1000" fill="hold"/>
                                        <p:tgtEl>
                                          <p:spTgt spid="19"/>
                                        </p:tgtEl>
                                        <p:attrNameLst>
                                          <p:attrName>ppt_y</p:attrName>
                                        </p:attrNameLst>
                                      </p:cBhvr>
                                      <p:tavLst>
                                        <p:tav tm="0">
                                          <p:val>
                                            <p:strVal val="#ppt_y"/>
                                          </p:val>
                                        </p:tav>
                                        <p:tav tm="100000">
                                          <p:val>
                                            <p:strVal val="#ppt_y"/>
                                          </p:val>
                                        </p:tav>
                                      </p:tavLst>
                                    </p:anim>
                                  </p:childTnLst>
                                </p:cTn>
                              </p:par>
                              <p:par>
                                <p:cTn id="103" presetID="55" presetClass="entr" presetSubtype="0" fill="hold" nodeType="withEffect">
                                  <p:stCondLst>
                                    <p:cond delay="600"/>
                                  </p:stCondLst>
                                  <p:childTnLst>
                                    <p:set>
                                      <p:cBhvr>
                                        <p:cTn id="104" dur="1" fill="hold">
                                          <p:stCondLst>
                                            <p:cond delay="0"/>
                                          </p:stCondLst>
                                        </p:cTn>
                                        <p:tgtEl>
                                          <p:spTgt spid="19"/>
                                        </p:tgtEl>
                                        <p:attrNameLst>
                                          <p:attrName>style.visibility</p:attrName>
                                        </p:attrNameLst>
                                      </p:cBhvr>
                                      <p:to>
                                        <p:strVal val="visible"/>
                                      </p:to>
                                    </p:set>
                                    <p:anim calcmode="lin" valueType="num">
                                      <p:cBhvr>
                                        <p:cTn id="105" dur="1000" fill="hold"/>
                                        <p:tgtEl>
                                          <p:spTgt spid="19"/>
                                        </p:tgtEl>
                                        <p:attrNameLst>
                                          <p:attrName>ppt_w</p:attrName>
                                        </p:attrNameLst>
                                      </p:cBhvr>
                                      <p:tavLst>
                                        <p:tav tm="0">
                                          <p:val>
                                            <p:strVal val="#ppt_w*0.70"/>
                                          </p:val>
                                        </p:tav>
                                        <p:tav tm="100000">
                                          <p:val>
                                            <p:strVal val="#ppt_w"/>
                                          </p:val>
                                        </p:tav>
                                      </p:tavLst>
                                    </p:anim>
                                    <p:anim calcmode="lin" valueType="num">
                                      <p:cBhvr>
                                        <p:cTn id="106" dur="1000" fill="hold"/>
                                        <p:tgtEl>
                                          <p:spTgt spid="19"/>
                                        </p:tgtEl>
                                        <p:attrNameLst>
                                          <p:attrName>ppt_h</p:attrName>
                                        </p:attrNameLst>
                                      </p:cBhvr>
                                      <p:tavLst>
                                        <p:tav tm="0">
                                          <p:val>
                                            <p:strVal val="#ppt_h"/>
                                          </p:val>
                                        </p:tav>
                                        <p:tav tm="100000">
                                          <p:val>
                                            <p:strVal val="#ppt_h"/>
                                          </p:val>
                                        </p:tav>
                                      </p:tavLst>
                                    </p:anim>
                                    <p:animEffect transition="in" filter="fade">
                                      <p:cBhvr>
                                        <p:cTn id="107" dur="1000"/>
                                        <p:tgtEl>
                                          <p:spTgt spid="19"/>
                                        </p:tgtEl>
                                      </p:cBhvr>
                                    </p:animEffect>
                                  </p:childTnLst>
                                </p:cTn>
                              </p:par>
                              <p:par>
                                <p:cTn id="108" presetID="2" presetClass="entr" presetSubtype="8" fill="hold" nodeType="withEffect">
                                  <p:stCondLst>
                                    <p:cond delay="800"/>
                                  </p:stCondLst>
                                  <p:childTnLst>
                                    <p:set>
                                      <p:cBhvr>
                                        <p:cTn id="109" dur="1" fill="hold">
                                          <p:stCondLst>
                                            <p:cond delay="0"/>
                                          </p:stCondLst>
                                        </p:cTn>
                                        <p:tgtEl>
                                          <p:spTgt spid="20"/>
                                        </p:tgtEl>
                                        <p:attrNameLst>
                                          <p:attrName>style.visibility</p:attrName>
                                        </p:attrNameLst>
                                      </p:cBhvr>
                                      <p:to>
                                        <p:strVal val="visible"/>
                                      </p:to>
                                    </p:set>
                                    <p:anim calcmode="lin" valueType="num">
                                      <p:cBhvr additive="base">
                                        <p:cTn id="110" dur="1000" fill="hold"/>
                                        <p:tgtEl>
                                          <p:spTgt spid="20"/>
                                        </p:tgtEl>
                                        <p:attrNameLst>
                                          <p:attrName>ppt_x</p:attrName>
                                        </p:attrNameLst>
                                      </p:cBhvr>
                                      <p:tavLst>
                                        <p:tav tm="0">
                                          <p:val>
                                            <p:strVal val="0-#ppt_w/2"/>
                                          </p:val>
                                        </p:tav>
                                        <p:tav tm="100000">
                                          <p:val>
                                            <p:strVal val="#ppt_x"/>
                                          </p:val>
                                        </p:tav>
                                      </p:tavLst>
                                    </p:anim>
                                    <p:anim calcmode="lin" valueType="num">
                                      <p:cBhvr additive="base">
                                        <p:cTn id="111" dur="1000" fill="hold"/>
                                        <p:tgtEl>
                                          <p:spTgt spid="20"/>
                                        </p:tgtEl>
                                        <p:attrNameLst>
                                          <p:attrName>ppt_y</p:attrName>
                                        </p:attrNameLst>
                                      </p:cBhvr>
                                      <p:tavLst>
                                        <p:tav tm="0">
                                          <p:val>
                                            <p:strVal val="#ppt_y"/>
                                          </p:val>
                                        </p:tav>
                                        <p:tav tm="100000">
                                          <p:val>
                                            <p:strVal val="#ppt_y"/>
                                          </p:val>
                                        </p:tav>
                                      </p:tavLst>
                                    </p:anim>
                                  </p:childTnLst>
                                </p:cTn>
                              </p:par>
                              <p:par>
                                <p:cTn id="112" presetID="55" presetClass="entr" presetSubtype="0" fill="hold" nodeType="withEffect">
                                  <p:stCondLst>
                                    <p:cond delay="800"/>
                                  </p:stCondLst>
                                  <p:childTnLst>
                                    <p:set>
                                      <p:cBhvr>
                                        <p:cTn id="113" dur="1" fill="hold">
                                          <p:stCondLst>
                                            <p:cond delay="0"/>
                                          </p:stCondLst>
                                        </p:cTn>
                                        <p:tgtEl>
                                          <p:spTgt spid="20"/>
                                        </p:tgtEl>
                                        <p:attrNameLst>
                                          <p:attrName>style.visibility</p:attrName>
                                        </p:attrNameLst>
                                      </p:cBhvr>
                                      <p:to>
                                        <p:strVal val="visible"/>
                                      </p:to>
                                    </p:set>
                                    <p:anim calcmode="lin" valueType="num">
                                      <p:cBhvr>
                                        <p:cTn id="114" dur="1000" fill="hold"/>
                                        <p:tgtEl>
                                          <p:spTgt spid="20"/>
                                        </p:tgtEl>
                                        <p:attrNameLst>
                                          <p:attrName>ppt_w</p:attrName>
                                        </p:attrNameLst>
                                      </p:cBhvr>
                                      <p:tavLst>
                                        <p:tav tm="0">
                                          <p:val>
                                            <p:strVal val="#ppt_w*0.70"/>
                                          </p:val>
                                        </p:tav>
                                        <p:tav tm="100000">
                                          <p:val>
                                            <p:strVal val="#ppt_w"/>
                                          </p:val>
                                        </p:tav>
                                      </p:tavLst>
                                    </p:anim>
                                    <p:anim calcmode="lin" valueType="num">
                                      <p:cBhvr>
                                        <p:cTn id="115" dur="1000" fill="hold"/>
                                        <p:tgtEl>
                                          <p:spTgt spid="20"/>
                                        </p:tgtEl>
                                        <p:attrNameLst>
                                          <p:attrName>ppt_h</p:attrName>
                                        </p:attrNameLst>
                                      </p:cBhvr>
                                      <p:tavLst>
                                        <p:tav tm="0">
                                          <p:val>
                                            <p:strVal val="#ppt_h"/>
                                          </p:val>
                                        </p:tav>
                                        <p:tav tm="100000">
                                          <p:val>
                                            <p:strVal val="#ppt_h"/>
                                          </p:val>
                                        </p:tav>
                                      </p:tavLst>
                                    </p:anim>
                                    <p:animEffect transition="in" filter="fade">
                                      <p:cBhvr>
                                        <p:cTn id="116" dur="1000"/>
                                        <p:tgtEl>
                                          <p:spTgt spid="20"/>
                                        </p:tgtEl>
                                      </p:cBhvr>
                                    </p:animEffect>
                                  </p:childTnLst>
                                </p:cTn>
                              </p:par>
                              <p:par>
                                <p:cTn id="117" presetID="50" presetClass="exit" presetSubtype="0" accel="100000" fill="hold" nodeType="withEffect">
                                  <p:stCondLst>
                                    <p:cond delay="1400"/>
                                  </p:stCondLst>
                                  <p:childTnLst>
                                    <p:anim calcmode="lin" valueType="num">
                                      <p:cBhvr>
                                        <p:cTn id="118" dur="1000"/>
                                        <p:tgtEl>
                                          <p:spTgt spid="16"/>
                                        </p:tgtEl>
                                        <p:attrNameLst>
                                          <p:attrName>ppt_w</p:attrName>
                                        </p:attrNameLst>
                                      </p:cBhvr>
                                      <p:tavLst>
                                        <p:tav tm="0">
                                          <p:val>
                                            <p:strVal val="ppt_w"/>
                                          </p:val>
                                        </p:tav>
                                        <p:tav tm="100000">
                                          <p:val>
                                            <p:strVal val="ppt_w+.3"/>
                                          </p:val>
                                        </p:tav>
                                      </p:tavLst>
                                    </p:anim>
                                    <p:anim calcmode="lin" valueType="num">
                                      <p:cBhvr>
                                        <p:cTn id="119" dur="1000"/>
                                        <p:tgtEl>
                                          <p:spTgt spid="16"/>
                                        </p:tgtEl>
                                        <p:attrNameLst>
                                          <p:attrName>ppt_h</p:attrName>
                                        </p:attrNameLst>
                                      </p:cBhvr>
                                      <p:tavLst>
                                        <p:tav tm="0">
                                          <p:val>
                                            <p:strVal val="ppt_h"/>
                                          </p:val>
                                        </p:tav>
                                        <p:tav tm="100000">
                                          <p:val>
                                            <p:strVal val="ppt_h"/>
                                          </p:val>
                                        </p:tav>
                                      </p:tavLst>
                                    </p:anim>
                                    <p:animEffect transition="out" filter="fade">
                                      <p:cBhvr>
                                        <p:cTn id="120" dur="1000"/>
                                        <p:tgtEl>
                                          <p:spTgt spid="16"/>
                                        </p:tgtEl>
                                      </p:cBhvr>
                                    </p:animEffect>
                                    <p:set>
                                      <p:cBhvr>
                                        <p:cTn id="121" dur="1" fill="hold">
                                          <p:stCondLst>
                                            <p:cond delay="999"/>
                                          </p:stCondLst>
                                        </p:cTn>
                                        <p:tgtEl>
                                          <p:spTgt spid="16"/>
                                        </p:tgtEl>
                                        <p:attrNameLst>
                                          <p:attrName>style.visibility</p:attrName>
                                        </p:attrNameLst>
                                      </p:cBhvr>
                                      <p:to>
                                        <p:strVal val="hidden"/>
                                      </p:to>
                                    </p:set>
                                  </p:childTnLst>
                                </p:cTn>
                              </p:par>
                              <p:par>
                                <p:cTn id="122" presetID="50" presetClass="exit" presetSubtype="0" accel="100000" fill="hold" nodeType="withEffect">
                                  <p:stCondLst>
                                    <p:cond delay="1600"/>
                                  </p:stCondLst>
                                  <p:childTnLst>
                                    <p:anim calcmode="lin" valueType="num">
                                      <p:cBhvr>
                                        <p:cTn id="123" dur="1000"/>
                                        <p:tgtEl>
                                          <p:spTgt spid="17"/>
                                        </p:tgtEl>
                                        <p:attrNameLst>
                                          <p:attrName>ppt_w</p:attrName>
                                        </p:attrNameLst>
                                      </p:cBhvr>
                                      <p:tavLst>
                                        <p:tav tm="0">
                                          <p:val>
                                            <p:strVal val="ppt_w"/>
                                          </p:val>
                                        </p:tav>
                                        <p:tav tm="100000">
                                          <p:val>
                                            <p:strVal val="ppt_w+.3"/>
                                          </p:val>
                                        </p:tav>
                                      </p:tavLst>
                                    </p:anim>
                                    <p:anim calcmode="lin" valueType="num">
                                      <p:cBhvr>
                                        <p:cTn id="124" dur="1000"/>
                                        <p:tgtEl>
                                          <p:spTgt spid="17"/>
                                        </p:tgtEl>
                                        <p:attrNameLst>
                                          <p:attrName>ppt_h</p:attrName>
                                        </p:attrNameLst>
                                      </p:cBhvr>
                                      <p:tavLst>
                                        <p:tav tm="0">
                                          <p:val>
                                            <p:strVal val="ppt_h"/>
                                          </p:val>
                                        </p:tav>
                                        <p:tav tm="100000">
                                          <p:val>
                                            <p:strVal val="ppt_h"/>
                                          </p:val>
                                        </p:tav>
                                      </p:tavLst>
                                    </p:anim>
                                    <p:animEffect transition="out" filter="fade">
                                      <p:cBhvr>
                                        <p:cTn id="125" dur="1000"/>
                                        <p:tgtEl>
                                          <p:spTgt spid="17"/>
                                        </p:tgtEl>
                                      </p:cBhvr>
                                    </p:animEffect>
                                    <p:set>
                                      <p:cBhvr>
                                        <p:cTn id="126" dur="1" fill="hold">
                                          <p:stCondLst>
                                            <p:cond delay="999"/>
                                          </p:stCondLst>
                                        </p:cTn>
                                        <p:tgtEl>
                                          <p:spTgt spid="17"/>
                                        </p:tgtEl>
                                        <p:attrNameLst>
                                          <p:attrName>style.visibility</p:attrName>
                                        </p:attrNameLst>
                                      </p:cBhvr>
                                      <p:to>
                                        <p:strVal val="hidden"/>
                                      </p:to>
                                    </p:set>
                                  </p:childTnLst>
                                </p:cTn>
                              </p:par>
                              <p:par>
                                <p:cTn id="127" presetID="50" presetClass="exit" presetSubtype="0" accel="100000" fill="hold" nodeType="withEffect">
                                  <p:stCondLst>
                                    <p:cond delay="1800"/>
                                  </p:stCondLst>
                                  <p:childTnLst>
                                    <p:anim calcmode="lin" valueType="num">
                                      <p:cBhvr>
                                        <p:cTn id="128" dur="1000"/>
                                        <p:tgtEl>
                                          <p:spTgt spid="18"/>
                                        </p:tgtEl>
                                        <p:attrNameLst>
                                          <p:attrName>ppt_w</p:attrName>
                                        </p:attrNameLst>
                                      </p:cBhvr>
                                      <p:tavLst>
                                        <p:tav tm="0">
                                          <p:val>
                                            <p:strVal val="ppt_w"/>
                                          </p:val>
                                        </p:tav>
                                        <p:tav tm="100000">
                                          <p:val>
                                            <p:strVal val="ppt_w+.3"/>
                                          </p:val>
                                        </p:tav>
                                      </p:tavLst>
                                    </p:anim>
                                    <p:anim calcmode="lin" valueType="num">
                                      <p:cBhvr>
                                        <p:cTn id="129" dur="1000"/>
                                        <p:tgtEl>
                                          <p:spTgt spid="18"/>
                                        </p:tgtEl>
                                        <p:attrNameLst>
                                          <p:attrName>ppt_h</p:attrName>
                                        </p:attrNameLst>
                                      </p:cBhvr>
                                      <p:tavLst>
                                        <p:tav tm="0">
                                          <p:val>
                                            <p:strVal val="ppt_h"/>
                                          </p:val>
                                        </p:tav>
                                        <p:tav tm="100000">
                                          <p:val>
                                            <p:strVal val="ppt_h"/>
                                          </p:val>
                                        </p:tav>
                                      </p:tavLst>
                                    </p:anim>
                                    <p:animEffect transition="out" filter="fade">
                                      <p:cBhvr>
                                        <p:cTn id="130" dur="1000"/>
                                        <p:tgtEl>
                                          <p:spTgt spid="18"/>
                                        </p:tgtEl>
                                      </p:cBhvr>
                                    </p:animEffect>
                                    <p:set>
                                      <p:cBhvr>
                                        <p:cTn id="131" dur="1" fill="hold">
                                          <p:stCondLst>
                                            <p:cond delay="999"/>
                                          </p:stCondLst>
                                        </p:cTn>
                                        <p:tgtEl>
                                          <p:spTgt spid="18"/>
                                        </p:tgtEl>
                                        <p:attrNameLst>
                                          <p:attrName>style.visibility</p:attrName>
                                        </p:attrNameLst>
                                      </p:cBhvr>
                                      <p:to>
                                        <p:strVal val="hidden"/>
                                      </p:to>
                                    </p:set>
                                  </p:childTnLst>
                                </p:cTn>
                              </p:par>
                              <p:par>
                                <p:cTn id="132" presetID="50" presetClass="exit" presetSubtype="0" accel="100000" fill="hold" nodeType="withEffect">
                                  <p:stCondLst>
                                    <p:cond delay="2000"/>
                                  </p:stCondLst>
                                  <p:childTnLst>
                                    <p:anim calcmode="lin" valueType="num">
                                      <p:cBhvr>
                                        <p:cTn id="133" dur="1000"/>
                                        <p:tgtEl>
                                          <p:spTgt spid="19"/>
                                        </p:tgtEl>
                                        <p:attrNameLst>
                                          <p:attrName>ppt_w</p:attrName>
                                        </p:attrNameLst>
                                      </p:cBhvr>
                                      <p:tavLst>
                                        <p:tav tm="0">
                                          <p:val>
                                            <p:strVal val="ppt_w"/>
                                          </p:val>
                                        </p:tav>
                                        <p:tav tm="100000">
                                          <p:val>
                                            <p:strVal val="ppt_w+.3"/>
                                          </p:val>
                                        </p:tav>
                                      </p:tavLst>
                                    </p:anim>
                                    <p:anim calcmode="lin" valueType="num">
                                      <p:cBhvr>
                                        <p:cTn id="134" dur="1000"/>
                                        <p:tgtEl>
                                          <p:spTgt spid="19"/>
                                        </p:tgtEl>
                                        <p:attrNameLst>
                                          <p:attrName>ppt_h</p:attrName>
                                        </p:attrNameLst>
                                      </p:cBhvr>
                                      <p:tavLst>
                                        <p:tav tm="0">
                                          <p:val>
                                            <p:strVal val="ppt_h"/>
                                          </p:val>
                                        </p:tav>
                                        <p:tav tm="100000">
                                          <p:val>
                                            <p:strVal val="ppt_h"/>
                                          </p:val>
                                        </p:tav>
                                      </p:tavLst>
                                    </p:anim>
                                    <p:animEffect transition="out" filter="fade">
                                      <p:cBhvr>
                                        <p:cTn id="135" dur="1000"/>
                                        <p:tgtEl>
                                          <p:spTgt spid="19"/>
                                        </p:tgtEl>
                                      </p:cBhvr>
                                    </p:animEffect>
                                    <p:set>
                                      <p:cBhvr>
                                        <p:cTn id="136" dur="1" fill="hold">
                                          <p:stCondLst>
                                            <p:cond delay="9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r>
              <a:rPr lang="zh-CN" altLang="en-US" sz="2800" dirty="0">
                <a:latin typeface="微软雅黑" panose="020B0503020204020204" pitchFamily="34" charset="-122"/>
                <a:ea typeface="微软雅黑" panose="020B0503020204020204" pitchFamily="34" charset="-122"/>
              </a:rPr>
              <a:t>人口构成示意图</a:t>
            </a:r>
            <a:endParaRPr lang="zh-CN" altLang="en-US" sz="2800" dirty="0">
              <a:latin typeface="微软雅黑" panose="020B0503020204020204" pitchFamily="34" charset="-122"/>
              <a:ea typeface="微软雅黑" panose="020B0503020204020204" pitchFamily="34" charset="-122"/>
            </a:endParaRPr>
          </a:p>
        </p:txBody>
      </p:sp>
      <p:sp>
        <p:nvSpPr>
          <p:cNvPr id="9220" name="Rectangle 4"/>
          <p:cNvSpPr>
            <a:spLocks noChangeArrowheads="1"/>
          </p:cNvSpPr>
          <p:nvPr/>
        </p:nvSpPr>
        <p:spPr bwMode="auto">
          <a:xfrm>
            <a:off x="403225" y="1165225"/>
            <a:ext cx="7372350" cy="4349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defTabSz="801370"/>
            <a:r>
              <a:rPr lang="zh-CN" altLang="en-US" sz="2000" b="1" dirty="0">
                <a:ea typeface="宋体" panose="02010600030101010101" pitchFamily="2" charset="-122"/>
              </a:rPr>
              <a:t>按照上述思路，可以对我国的人口构成作如下的划分</a:t>
            </a:r>
            <a:endParaRPr lang="zh-CN" altLang="en-US" sz="2000" b="1" dirty="0">
              <a:ea typeface="宋体" panose="02010600030101010101" pitchFamily="2" charset="-122"/>
            </a:endParaRPr>
          </a:p>
        </p:txBody>
      </p:sp>
      <p:grpSp>
        <p:nvGrpSpPr>
          <p:cNvPr id="4" name="组合 3"/>
          <p:cNvGrpSpPr/>
          <p:nvPr/>
        </p:nvGrpSpPr>
        <p:grpSpPr>
          <a:xfrm>
            <a:off x="1559560" y="1676400"/>
            <a:ext cx="6164580" cy="3946525"/>
            <a:chOff x="1559560" y="1676400"/>
            <a:chExt cx="6164580" cy="3946525"/>
          </a:xfrm>
        </p:grpSpPr>
        <p:sp>
          <p:nvSpPr>
            <p:cNvPr id="15" name="Rectangle 3"/>
            <p:cNvSpPr>
              <a:spLocks noChangeArrowheads="1"/>
            </p:cNvSpPr>
            <p:nvPr/>
          </p:nvSpPr>
          <p:spPr bwMode="auto">
            <a:xfrm>
              <a:off x="1725613" y="1676400"/>
              <a:ext cx="5976937" cy="3167063"/>
            </a:xfrm>
            <a:prstGeom prst="rect">
              <a:avLst/>
            </a:prstGeom>
            <a:noFill/>
            <a:ln w="12700">
              <a:solidFill>
                <a:schemeClr val="bg1"/>
              </a:solidFill>
              <a:miter lim="800000"/>
            </a:ln>
            <a:effectLst/>
            <a:extLst>
              <a:ext uri="{909E8E84-426E-40DD-AFC4-6F175D3DCCD1}">
                <a14:hiddenFill xmlns:a14="http://schemas.microsoft.com/office/drawing/2010/main">
                  <a:solidFill>
                    <a:srgbClr val="FF99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6" name="Rectangle 4" descr="60%"/>
            <p:cNvSpPr>
              <a:spLocks noChangeArrowheads="1"/>
            </p:cNvSpPr>
            <p:nvPr/>
          </p:nvSpPr>
          <p:spPr bwMode="auto">
            <a:xfrm>
              <a:off x="3022600" y="1676400"/>
              <a:ext cx="3311525" cy="792163"/>
            </a:xfrm>
            <a:prstGeom prst="rect">
              <a:avLst/>
            </a:prstGeom>
            <a:solidFill>
              <a:schemeClr val="bg2">
                <a:lumMod val="60000"/>
                <a:lumOff val="40000"/>
              </a:schemeClr>
            </a:solidFill>
            <a:ln w="12700" algn="ctr">
              <a:solidFill>
                <a:schemeClr val="bg1"/>
              </a:solid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7" name="Rectangle 5" descr="60%"/>
            <p:cNvSpPr>
              <a:spLocks noChangeArrowheads="1"/>
            </p:cNvSpPr>
            <p:nvPr/>
          </p:nvSpPr>
          <p:spPr bwMode="auto">
            <a:xfrm>
              <a:off x="3022600" y="2468563"/>
              <a:ext cx="3311525" cy="792162"/>
            </a:xfrm>
            <a:prstGeom prst="rect">
              <a:avLst/>
            </a:prstGeom>
            <a:solidFill>
              <a:schemeClr val="bg1"/>
            </a:solidFill>
            <a:ln w="12700" algn="ctr">
              <a:solidFill>
                <a:schemeClr val="bg1"/>
              </a:solid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8" name="Rectangle 6" descr="60%"/>
            <p:cNvSpPr>
              <a:spLocks noChangeArrowheads="1"/>
            </p:cNvSpPr>
            <p:nvPr/>
          </p:nvSpPr>
          <p:spPr bwMode="auto">
            <a:xfrm>
              <a:off x="3022600" y="3260725"/>
              <a:ext cx="1655763" cy="792163"/>
            </a:xfrm>
            <a:prstGeom prst="rect">
              <a:avLst/>
            </a:prstGeom>
            <a:solidFill>
              <a:schemeClr val="bg1">
                <a:lumMod val="85000"/>
              </a:schemeClr>
            </a:solidFill>
            <a:ln w="12700" algn="ctr">
              <a:solidFill>
                <a:schemeClr val="bg1"/>
              </a:solid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9" name="Rectangle 7" descr="60%"/>
            <p:cNvSpPr>
              <a:spLocks noChangeArrowheads="1"/>
            </p:cNvSpPr>
            <p:nvPr/>
          </p:nvSpPr>
          <p:spPr bwMode="auto">
            <a:xfrm>
              <a:off x="3022600" y="4052888"/>
              <a:ext cx="3311525" cy="792162"/>
            </a:xfrm>
            <a:prstGeom prst="rect">
              <a:avLst/>
            </a:prstGeom>
            <a:solidFill>
              <a:schemeClr val="bg1">
                <a:lumMod val="75000"/>
              </a:schemeClr>
            </a:solidFill>
            <a:ln w="12700" algn="ctr">
              <a:solidFill>
                <a:schemeClr val="bg1"/>
              </a:solid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0" name="Rectangle 8" descr="60%"/>
            <p:cNvSpPr>
              <a:spLocks noChangeArrowheads="1"/>
            </p:cNvSpPr>
            <p:nvPr/>
          </p:nvSpPr>
          <p:spPr bwMode="auto">
            <a:xfrm>
              <a:off x="4678363" y="3260725"/>
              <a:ext cx="1655762" cy="792163"/>
            </a:xfrm>
            <a:prstGeom prst="rect">
              <a:avLst/>
            </a:prstGeom>
            <a:solidFill>
              <a:schemeClr val="bg1">
                <a:lumMod val="85000"/>
              </a:schemeClr>
            </a:solidFill>
            <a:ln w="12700" algn="ctr">
              <a:solidFill>
                <a:schemeClr val="bg1"/>
              </a:solid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1" name="Rectangle 9" descr="60%"/>
            <p:cNvSpPr>
              <a:spLocks noChangeArrowheads="1"/>
            </p:cNvSpPr>
            <p:nvPr/>
          </p:nvSpPr>
          <p:spPr bwMode="auto">
            <a:xfrm>
              <a:off x="6334124" y="1676400"/>
              <a:ext cx="1029653" cy="792163"/>
            </a:xfrm>
            <a:prstGeom prst="rect">
              <a:avLst/>
            </a:prstGeom>
            <a:solidFill>
              <a:schemeClr val="bg2">
                <a:lumMod val="60000"/>
                <a:lumOff val="40000"/>
              </a:schemeClr>
            </a:solidFill>
            <a:ln w="12700" algn="ctr">
              <a:solidFill>
                <a:schemeClr val="bg1"/>
              </a:solid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2" name="Rectangle 10" descr="60%"/>
            <p:cNvSpPr>
              <a:spLocks noChangeArrowheads="1"/>
            </p:cNvSpPr>
            <p:nvPr/>
          </p:nvSpPr>
          <p:spPr bwMode="auto">
            <a:xfrm>
              <a:off x="2042160" y="1676400"/>
              <a:ext cx="980440" cy="792163"/>
            </a:xfrm>
            <a:prstGeom prst="rect">
              <a:avLst/>
            </a:prstGeom>
            <a:solidFill>
              <a:schemeClr val="bg2">
                <a:lumMod val="60000"/>
                <a:lumOff val="40000"/>
              </a:schemeClr>
            </a:solidFill>
            <a:ln w="12700">
              <a:solidFill>
                <a:schemeClr val="bg1"/>
              </a:solid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3" name="Text Box 11"/>
            <p:cNvSpPr txBox="1">
              <a:spLocks noChangeArrowheads="1"/>
            </p:cNvSpPr>
            <p:nvPr/>
          </p:nvSpPr>
          <p:spPr bwMode="auto">
            <a:xfrm>
              <a:off x="3455988" y="1892300"/>
              <a:ext cx="2365691" cy="307777"/>
            </a:xfrm>
            <a:prstGeom prst="rect">
              <a:avLst/>
            </a:prstGeom>
            <a:noFill/>
            <a:ln>
              <a:noFill/>
            </a:ln>
            <a:effectLst/>
          </p:spPr>
          <p:txBody>
            <a:bodyPr wrap="square">
              <a:spAutoFit/>
            </a:bodyPr>
            <a:lstStyle/>
            <a:p>
              <a:pPr marL="0" marR="0" lvl="0" indent="0" algn="ctr" defTabSz="914400" eaLnBrk="1" fontAlgn="auto" latinLnBrk="0" hangingPunct="1">
                <a:lnSpc>
                  <a:spcPct val="100000"/>
                </a:lnSpc>
                <a:spcBef>
                  <a:spcPct val="50000"/>
                </a:spcBef>
                <a:spcAft>
                  <a:spcPts val="0"/>
                </a:spcAft>
                <a:buClrTx/>
                <a:buSzTx/>
                <a:buFontTx/>
                <a:buNone/>
                <a:defRPr/>
              </a:pPr>
              <a:r>
                <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适龄就业人口</a:t>
              </a:r>
              <a:endPar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4" name="Text Box 12"/>
            <p:cNvSpPr txBox="1">
              <a:spLocks noChangeArrowheads="1"/>
            </p:cNvSpPr>
            <p:nvPr/>
          </p:nvSpPr>
          <p:spPr bwMode="auto">
            <a:xfrm>
              <a:off x="3743325" y="2755900"/>
              <a:ext cx="1728788" cy="304800"/>
            </a:xfrm>
            <a:prstGeom prst="rect">
              <a:avLst/>
            </a:prstGeom>
            <a:noFill/>
            <a:ln>
              <a:noFill/>
            </a:ln>
            <a:effectLst/>
          </p:spPr>
          <p:txBody>
            <a:bodyPr wrap="square">
              <a:spAutoFit/>
            </a:bodyPr>
            <a:lstStyle/>
            <a:p>
              <a:pPr marL="0" marR="0" lvl="0" indent="0" algn="ctr" defTabSz="914400" eaLnBrk="1" fontAlgn="auto" latinLnBrk="0" hangingPunct="1">
                <a:lnSpc>
                  <a:spcPct val="100000"/>
                </a:lnSpc>
                <a:spcBef>
                  <a:spcPct val="50000"/>
                </a:spcBef>
                <a:spcAft>
                  <a:spcPts val="0"/>
                </a:spcAft>
                <a:buClrTx/>
                <a:buSzTx/>
                <a:buFontTx/>
                <a:buNone/>
                <a:defRPr/>
              </a:pPr>
              <a:r>
                <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失业人口</a:t>
              </a:r>
              <a:endPar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5" name="Text Box 13"/>
            <p:cNvSpPr txBox="1">
              <a:spLocks noChangeArrowheads="1"/>
            </p:cNvSpPr>
            <p:nvPr/>
          </p:nvSpPr>
          <p:spPr bwMode="auto">
            <a:xfrm>
              <a:off x="4822825" y="3476625"/>
              <a:ext cx="1410970" cy="304800"/>
            </a:xfrm>
            <a:prstGeom prst="rect">
              <a:avLst/>
            </a:prstGeom>
            <a:noFill/>
            <a:ln>
              <a:noFill/>
            </a:ln>
            <a:effectLst/>
          </p:spPr>
          <p:txBody>
            <a:bodyPr wrap="square">
              <a:spAutoFit/>
            </a:bodyPr>
            <a:lstStyle/>
            <a:p>
              <a:pPr marL="0" marR="0" lvl="0" indent="0" algn="ctr" defTabSz="914400" eaLnBrk="1" fontAlgn="auto" latinLnBrk="0" hangingPunct="1">
                <a:lnSpc>
                  <a:spcPct val="100000"/>
                </a:lnSpc>
                <a:spcBef>
                  <a:spcPct val="50000"/>
                </a:spcBef>
                <a:spcAft>
                  <a:spcPts val="0"/>
                </a:spcAft>
                <a:buClrTx/>
                <a:buSzTx/>
                <a:buFontTx/>
                <a:buNone/>
                <a:defRPr/>
              </a:pPr>
              <a:r>
                <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其他人口</a:t>
              </a:r>
              <a:endPar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6" name="Text Box 14"/>
            <p:cNvSpPr txBox="1">
              <a:spLocks noChangeArrowheads="1"/>
            </p:cNvSpPr>
            <p:nvPr/>
          </p:nvSpPr>
          <p:spPr bwMode="auto">
            <a:xfrm>
              <a:off x="3167063" y="3403600"/>
              <a:ext cx="1441450" cy="682238"/>
            </a:xfrm>
            <a:prstGeom prst="rect">
              <a:avLst/>
            </a:prstGeom>
            <a:noFill/>
            <a:ln>
              <a:noFill/>
            </a:ln>
            <a:effectLst/>
          </p:spPr>
          <p:txBody>
            <a:bodyPr>
              <a:spAutoFit/>
            </a:bodyPr>
            <a:lstStyle/>
            <a:p>
              <a:pPr marL="0" marR="0" lvl="0" indent="0" algn="ctr" defTabSz="914400" eaLnBrk="1" fontAlgn="auto" latinLnBrk="0" hangingPunct="1">
                <a:lnSpc>
                  <a:spcPts val="2300"/>
                </a:lnSpc>
                <a:spcBef>
                  <a:spcPct val="50000"/>
                </a:spcBef>
                <a:spcAft>
                  <a:spcPts val="0"/>
                </a:spcAft>
                <a:buClrTx/>
                <a:buSzTx/>
                <a:buFontTx/>
                <a:buNone/>
                <a:defRPr/>
              </a:pPr>
              <a:r>
                <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暂时不能参加社会劳动的人口</a:t>
              </a:r>
              <a:endPar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7" name="Text Box 15"/>
            <p:cNvSpPr txBox="1">
              <a:spLocks noChangeArrowheads="1"/>
            </p:cNvSpPr>
            <p:nvPr/>
          </p:nvSpPr>
          <p:spPr bwMode="auto">
            <a:xfrm>
              <a:off x="3598862" y="4268788"/>
              <a:ext cx="2222817" cy="304800"/>
            </a:xfrm>
            <a:prstGeom prst="rect">
              <a:avLst/>
            </a:prstGeom>
            <a:noFill/>
            <a:ln>
              <a:noFill/>
            </a:ln>
            <a:effectLst/>
          </p:spPr>
          <p:txBody>
            <a:bodyPr wrap="square">
              <a:spAutoFit/>
            </a:bodyPr>
            <a:lstStyle/>
            <a:p>
              <a:pPr marL="0" marR="0" lvl="0" indent="0" algn="ctr" defTabSz="914400" eaLnBrk="1" fontAlgn="auto" latinLnBrk="0" hangingPunct="1">
                <a:lnSpc>
                  <a:spcPct val="100000"/>
                </a:lnSpc>
                <a:spcBef>
                  <a:spcPct val="50000"/>
                </a:spcBef>
                <a:spcAft>
                  <a:spcPts val="0"/>
                </a:spcAft>
                <a:buClrTx/>
                <a:buSzTx/>
                <a:buFontTx/>
                <a:buNone/>
                <a:defRPr/>
              </a:pPr>
              <a:r>
                <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病残人口</a:t>
              </a:r>
              <a:endPar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8" name="Text Box 16"/>
            <p:cNvSpPr txBox="1">
              <a:spLocks noChangeArrowheads="1"/>
            </p:cNvSpPr>
            <p:nvPr/>
          </p:nvSpPr>
          <p:spPr bwMode="auto">
            <a:xfrm>
              <a:off x="2042160" y="1691640"/>
              <a:ext cx="966787" cy="776922"/>
            </a:xfrm>
            <a:prstGeom prst="rect">
              <a:avLst/>
            </a:prstGeom>
            <a:noFill/>
            <a:ln>
              <a:noFill/>
            </a:ln>
            <a:effectLst/>
          </p:spPr>
          <p:txBody>
            <a:bodyPr/>
            <a:lstStyle/>
            <a:p>
              <a:pPr marL="0" marR="0" lvl="0" indent="0" algn="ctr" defTabSz="914400" eaLnBrk="1" fontAlgn="auto" latinLnBrk="0" hangingPunct="1">
                <a:lnSpc>
                  <a:spcPct val="150000"/>
                </a:lnSpc>
                <a:spcBef>
                  <a:spcPct val="50000"/>
                </a:spcBef>
                <a:spcAft>
                  <a:spcPts val="0"/>
                </a:spcAft>
                <a:buClrTx/>
                <a:buSzTx/>
                <a:buFontTx/>
                <a:buNone/>
                <a:defRPr/>
              </a:pPr>
              <a:r>
                <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未成年就业人口</a:t>
              </a:r>
              <a:endPar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9" name="Text Box 17"/>
            <p:cNvSpPr txBox="1">
              <a:spLocks noChangeArrowheads="1"/>
            </p:cNvSpPr>
            <p:nvPr/>
          </p:nvSpPr>
          <p:spPr bwMode="auto">
            <a:xfrm>
              <a:off x="6330950" y="1691639"/>
              <a:ext cx="1032827" cy="776923"/>
            </a:xfrm>
            <a:prstGeom prst="rect">
              <a:avLst/>
            </a:prstGeom>
            <a:noFill/>
            <a:ln>
              <a:noFill/>
            </a:ln>
            <a:effectLst/>
          </p:spPr>
          <p:txBody>
            <a:bodyPr/>
            <a:lstStyle/>
            <a:p>
              <a:pPr marL="0" marR="0" lvl="0" indent="0" algn="ctr" defTabSz="914400" eaLnBrk="1" fontAlgn="auto" latinLnBrk="0" hangingPunct="1">
                <a:lnSpc>
                  <a:spcPct val="150000"/>
                </a:lnSpc>
                <a:spcBef>
                  <a:spcPct val="50000"/>
                </a:spcBef>
                <a:spcAft>
                  <a:spcPts val="0"/>
                </a:spcAft>
                <a:buClrTx/>
                <a:buSzTx/>
                <a:buFontTx/>
                <a:buNone/>
                <a:defRPr/>
              </a:pPr>
              <a:r>
                <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老年就业人口</a:t>
              </a:r>
              <a:endParaRPr kumimoji="1" lang="zh-CN" altLang="en-US" sz="14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2" name="Text Box 20"/>
            <p:cNvSpPr txBox="1">
              <a:spLocks noChangeArrowheads="1"/>
            </p:cNvSpPr>
            <p:nvPr/>
          </p:nvSpPr>
          <p:spPr bwMode="auto">
            <a:xfrm>
              <a:off x="1798638" y="5348288"/>
              <a:ext cx="1081087" cy="274637"/>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defRPr/>
              </a:pPr>
              <a:r>
                <a:rPr kumimoji="1"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未成年人口</a:t>
              </a:r>
              <a:endParaRPr kumimoji="1"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3" name="Line 21"/>
            <p:cNvSpPr>
              <a:spLocks noChangeShapeType="1"/>
            </p:cNvSpPr>
            <p:nvPr/>
          </p:nvSpPr>
          <p:spPr bwMode="auto">
            <a:xfrm flipH="1">
              <a:off x="1559560" y="5492750"/>
              <a:ext cx="215900" cy="0"/>
            </a:xfrm>
            <a:prstGeom prst="line">
              <a:avLst/>
            </a:prstGeom>
            <a:noFill/>
            <a:ln w="12700">
              <a:solidFill>
                <a:schemeClr val="bg2">
                  <a:lumMod val="7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4" name="Line 22"/>
            <p:cNvSpPr>
              <a:spLocks noChangeShapeType="1"/>
            </p:cNvSpPr>
            <p:nvPr/>
          </p:nvSpPr>
          <p:spPr bwMode="auto">
            <a:xfrm>
              <a:off x="2721610" y="5492750"/>
              <a:ext cx="287338" cy="0"/>
            </a:xfrm>
            <a:prstGeom prst="line">
              <a:avLst/>
            </a:prstGeom>
            <a:noFill/>
            <a:ln w="12700">
              <a:solidFill>
                <a:schemeClr val="bg2">
                  <a:lumMod val="7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5" name="Text Box 23"/>
            <p:cNvSpPr txBox="1">
              <a:spLocks noChangeArrowheads="1"/>
            </p:cNvSpPr>
            <p:nvPr/>
          </p:nvSpPr>
          <p:spPr bwMode="auto">
            <a:xfrm>
              <a:off x="4134168" y="5348288"/>
              <a:ext cx="1295400" cy="274637"/>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defRPr/>
              </a:pPr>
              <a:r>
                <a:rPr kumimoji="1"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劳动适龄人口</a:t>
              </a:r>
              <a:endParaRPr kumimoji="1"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6" name="Line 24"/>
            <p:cNvSpPr>
              <a:spLocks noChangeShapeType="1"/>
            </p:cNvSpPr>
            <p:nvPr/>
          </p:nvSpPr>
          <p:spPr bwMode="auto">
            <a:xfrm flipH="1">
              <a:off x="3034665" y="5492750"/>
              <a:ext cx="1152525" cy="0"/>
            </a:xfrm>
            <a:prstGeom prst="line">
              <a:avLst/>
            </a:prstGeom>
            <a:noFill/>
            <a:ln w="12700">
              <a:solidFill>
                <a:schemeClr val="bg2">
                  <a:lumMod val="7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7" name="Line 25"/>
            <p:cNvSpPr>
              <a:spLocks noChangeShapeType="1"/>
            </p:cNvSpPr>
            <p:nvPr/>
          </p:nvSpPr>
          <p:spPr bwMode="auto">
            <a:xfrm>
              <a:off x="5152708" y="5492750"/>
              <a:ext cx="1081087" cy="0"/>
            </a:xfrm>
            <a:prstGeom prst="line">
              <a:avLst/>
            </a:prstGeom>
            <a:noFill/>
            <a:ln w="12700">
              <a:solidFill>
                <a:schemeClr val="bg2">
                  <a:lumMod val="7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8" name="Text Box 26"/>
            <p:cNvSpPr txBox="1">
              <a:spLocks noChangeArrowheads="1"/>
            </p:cNvSpPr>
            <p:nvPr/>
          </p:nvSpPr>
          <p:spPr bwMode="auto">
            <a:xfrm>
              <a:off x="6574790" y="5348288"/>
              <a:ext cx="1081088" cy="274637"/>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defRPr/>
              </a:pPr>
              <a:r>
                <a:rPr kumimoji="1"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老年人口</a:t>
              </a:r>
              <a:endParaRPr kumimoji="1"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9" name="Line 27"/>
            <p:cNvSpPr>
              <a:spLocks noChangeShapeType="1"/>
            </p:cNvSpPr>
            <p:nvPr/>
          </p:nvSpPr>
          <p:spPr bwMode="auto">
            <a:xfrm flipH="1">
              <a:off x="6335713" y="5492750"/>
              <a:ext cx="288925" cy="0"/>
            </a:xfrm>
            <a:prstGeom prst="line">
              <a:avLst/>
            </a:prstGeom>
            <a:noFill/>
            <a:ln w="12700">
              <a:solidFill>
                <a:schemeClr val="bg2">
                  <a:lumMod val="7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0" name="Line 28"/>
            <p:cNvSpPr>
              <a:spLocks noChangeShapeType="1"/>
            </p:cNvSpPr>
            <p:nvPr/>
          </p:nvSpPr>
          <p:spPr bwMode="auto">
            <a:xfrm>
              <a:off x="7363778" y="5492750"/>
              <a:ext cx="360362" cy="0"/>
            </a:xfrm>
            <a:prstGeom prst="line">
              <a:avLst/>
            </a:prstGeom>
            <a:noFill/>
            <a:ln w="12700">
              <a:solidFill>
                <a:schemeClr val="bg2">
                  <a:lumMod val="7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1" name="Text Box 29"/>
            <p:cNvSpPr txBox="1">
              <a:spLocks noChangeArrowheads="1"/>
            </p:cNvSpPr>
            <p:nvPr/>
          </p:nvSpPr>
          <p:spPr bwMode="auto">
            <a:xfrm>
              <a:off x="2519363" y="4916488"/>
              <a:ext cx="936625" cy="304800"/>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defRPr/>
              </a:pPr>
              <a:r>
                <a:rPr kumimoji="1" lang="en-US" altLang="zh-CN" sz="14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16</a:t>
              </a:r>
              <a:r>
                <a:rPr kumimoji="1" lang="zh-CN" altLang="en-US" sz="14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岁</a:t>
              </a:r>
              <a:endParaRPr kumimoji="1" lang="zh-CN" altLang="en-US" sz="14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2" name="Text Box 30"/>
            <p:cNvSpPr txBox="1">
              <a:spLocks noChangeArrowheads="1"/>
            </p:cNvSpPr>
            <p:nvPr/>
          </p:nvSpPr>
          <p:spPr bwMode="auto">
            <a:xfrm>
              <a:off x="5472113" y="4916488"/>
              <a:ext cx="1582737" cy="304800"/>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defRPr/>
              </a:pPr>
              <a:r>
                <a:rPr kumimoji="1" lang="zh-CN" altLang="en-US" sz="14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男</a:t>
              </a:r>
              <a:r>
                <a:rPr kumimoji="1" lang="en-US" altLang="zh-CN" sz="14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60</a:t>
              </a:r>
              <a:r>
                <a:rPr kumimoji="1" lang="zh-CN" altLang="en-US" sz="14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岁，女</a:t>
              </a:r>
              <a:r>
                <a:rPr kumimoji="1" lang="en-US" altLang="zh-CN" sz="14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55</a:t>
              </a:r>
              <a:r>
                <a:rPr kumimoji="1" lang="zh-CN" altLang="en-US" sz="14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rPr>
                <a:t>岁</a:t>
              </a:r>
              <a:endParaRPr kumimoji="1" lang="zh-CN" altLang="en-US" sz="1400" b="1" i="0" u="none" strike="noStrike" kern="0" cap="none" spc="0" normalizeH="0" baseline="0" noProof="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43" name="Text Box 31"/>
          <p:cNvSpPr txBox="1">
            <a:spLocks noChangeArrowheads="1"/>
          </p:cNvSpPr>
          <p:nvPr/>
        </p:nvSpPr>
        <p:spPr bwMode="auto">
          <a:xfrm>
            <a:off x="0" y="5922010"/>
            <a:ext cx="9144000" cy="307777"/>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eaLnBrk="1" fontAlgn="auto" latinLnBrk="0" hangingPunct="1">
              <a:lnSpc>
                <a:spcPct val="100000"/>
              </a:lnSpc>
              <a:spcBef>
                <a:spcPct val="50000"/>
              </a:spcBef>
              <a:spcAft>
                <a:spcPts val="0"/>
              </a:spcAft>
              <a:buClrTx/>
              <a:buSzTx/>
              <a:buFontTx/>
              <a:buNone/>
              <a:defRPr/>
            </a:pPr>
            <a:r>
              <a:rPr kumimoji="1" lang="zh-CN" altLang="en-US" sz="1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rPr>
              <a:t>说明：潜在的人力资源数量由</a:t>
            </a:r>
            <a:r>
              <a:rPr kumimoji="1" lang="zh-CN" altLang="en-US" sz="1400" b="0" i="0" u="none" strike="noStrike" kern="0" cap="none" spc="0" normalizeH="0" noProof="0" dirty="0" smtClean="0">
                <a:ln>
                  <a:noFill/>
                </a:ln>
                <a:solidFill>
                  <a:sysClr val="windowText" lastClr="000000"/>
                </a:solidFill>
                <a:effectLst/>
                <a:uLnTx/>
                <a:uFillTx/>
                <a:latin typeface="Times New Roman" panose="02020603050405020304" pitchFamily="18" charset="0"/>
              </a:rPr>
              <a:t>                                 </a:t>
            </a:r>
            <a:r>
              <a:rPr kumimoji="1" lang="zh-CN" altLang="en-US" sz="1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rPr>
              <a:t>部分构成。</a:t>
            </a:r>
            <a:r>
              <a:rPr kumimoji="1" lang="zh-CN" altLang="en-US" sz="1400" b="0" i="0" u="none" strike="noStrike" kern="0" cap="none" spc="0" normalizeH="0" noProof="0" dirty="0" smtClean="0">
                <a:ln>
                  <a:noFill/>
                </a:ln>
                <a:solidFill>
                  <a:sysClr val="windowText" lastClr="000000"/>
                </a:solidFill>
                <a:effectLst/>
                <a:uLnTx/>
                <a:uFillTx/>
                <a:latin typeface="Times New Roman" panose="02020603050405020304" pitchFamily="18" charset="0"/>
              </a:rPr>
              <a:t> </a:t>
            </a:r>
            <a:r>
              <a:rPr kumimoji="0" lang="zh-CN" altLang="en-US" sz="1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rPr>
              <a:t>现实的人力资源数量由    </a:t>
            </a:r>
            <a:r>
              <a:rPr kumimoji="0" lang="zh-CN" altLang="en-US" sz="1400" b="0" i="0" u="none" strike="noStrike" kern="0" cap="none" spc="0" normalizeH="0" noProof="0" dirty="0" smtClean="0">
                <a:ln>
                  <a:noFill/>
                </a:ln>
                <a:solidFill>
                  <a:sysClr val="windowText" lastClr="000000"/>
                </a:solidFill>
                <a:effectLst/>
                <a:uLnTx/>
                <a:uFillTx/>
                <a:latin typeface="Times New Roman" panose="02020603050405020304" pitchFamily="18" charset="0"/>
              </a:rPr>
              <a:t>        </a:t>
            </a:r>
            <a:r>
              <a:rPr kumimoji="0" lang="zh-CN" altLang="en-US" sz="1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rPr>
              <a:t>部分组成。</a:t>
            </a:r>
            <a:endParaRPr kumimoji="0" lang="zh-CN" altLang="en-US" sz="1400" b="0" i="0" u="none" strike="noStrike" kern="0" cap="none" spc="0" normalizeH="0" baseline="0" noProof="0" dirty="0" smtClean="0">
              <a:ln>
                <a:noFill/>
              </a:ln>
              <a:solidFill>
                <a:sysClr val="windowText" lastClr="000000"/>
              </a:solidFill>
              <a:effectLst/>
              <a:uLnTx/>
              <a:uFillTx/>
              <a:latin typeface="Times New Roman" panose="02020603050405020304" pitchFamily="18" charset="0"/>
            </a:endParaRPr>
          </a:p>
        </p:txBody>
      </p:sp>
      <p:grpSp>
        <p:nvGrpSpPr>
          <p:cNvPr id="3" name="组合 2"/>
          <p:cNvGrpSpPr/>
          <p:nvPr/>
        </p:nvGrpSpPr>
        <p:grpSpPr>
          <a:xfrm>
            <a:off x="2969578" y="5951755"/>
            <a:ext cx="1294765" cy="248285"/>
            <a:chOff x="2895759" y="5981502"/>
            <a:chExt cx="1294765" cy="248285"/>
          </a:xfrm>
        </p:grpSpPr>
        <p:sp>
          <p:nvSpPr>
            <p:cNvPr id="45" name="Rectangle 4" descr="60%"/>
            <p:cNvSpPr>
              <a:spLocks noChangeArrowheads="1"/>
            </p:cNvSpPr>
            <p:nvPr/>
          </p:nvSpPr>
          <p:spPr bwMode="auto">
            <a:xfrm>
              <a:off x="2895759" y="5981502"/>
              <a:ext cx="426085" cy="248285"/>
            </a:xfrm>
            <a:prstGeom prst="rect">
              <a:avLst/>
            </a:prstGeom>
            <a:solidFill>
              <a:schemeClr val="bg2">
                <a:lumMod val="60000"/>
                <a:lumOff val="40000"/>
              </a:schemeClr>
            </a:solidFill>
            <a:ln w="12700" algn="ctr">
              <a:no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6" name="Rectangle 4" descr="60%"/>
            <p:cNvSpPr>
              <a:spLocks noChangeArrowheads="1"/>
            </p:cNvSpPr>
            <p:nvPr/>
          </p:nvSpPr>
          <p:spPr bwMode="auto">
            <a:xfrm>
              <a:off x="3337719" y="5981502"/>
              <a:ext cx="426085" cy="248285"/>
            </a:xfrm>
            <a:prstGeom prst="rect">
              <a:avLst/>
            </a:prstGeom>
            <a:solidFill>
              <a:schemeClr val="bg1"/>
            </a:solidFill>
            <a:ln w="12700" algn="ctr">
              <a:no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7" name="Rectangle 4" descr="60%"/>
            <p:cNvSpPr>
              <a:spLocks noChangeArrowheads="1"/>
            </p:cNvSpPr>
            <p:nvPr/>
          </p:nvSpPr>
          <p:spPr bwMode="auto">
            <a:xfrm>
              <a:off x="3764439" y="5981502"/>
              <a:ext cx="426085" cy="248285"/>
            </a:xfrm>
            <a:prstGeom prst="rect">
              <a:avLst/>
            </a:prstGeom>
            <a:solidFill>
              <a:schemeClr val="bg1">
                <a:lumMod val="85000"/>
              </a:schemeClr>
            </a:solidFill>
            <a:ln w="12700" algn="ctr">
              <a:no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48" name="Rectangle 4" descr="60%"/>
          <p:cNvSpPr>
            <a:spLocks noChangeArrowheads="1"/>
          </p:cNvSpPr>
          <p:nvPr/>
        </p:nvSpPr>
        <p:spPr bwMode="auto">
          <a:xfrm>
            <a:off x="7142798" y="5951755"/>
            <a:ext cx="426085" cy="248285"/>
          </a:xfrm>
          <a:prstGeom prst="rect">
            <a:avLst/>
          </a:prstGeom>
          <a:solidFill>
            <a:schemeClr val="bg2">
              <a:lumMod val="60000"/>
              <a:lumOff val="40000"/>
            </a:schemeClr>
          </a:solidFill>
          <a:ln w="12700" algn="ctr">
            <a:noFill/>
            <a:miter lim="800000"/>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pPr marL="514350" indent="-514350">
              <a:buFont typeface="+mj-ea"/>
              <a:buAutoNum type="ea1JpnChsDbPeriod"/>
            </a:pPr>
            <a:r>
              <a:rPr lang="zh-CN" altLang="en-US" sz="2800" dirty="0">
                <a:latin typeface="微软雅黑" panose="020B0503020204020204" pitchFamily="34" charset="-122"/>
                <a:ea typeface="微软雅黑" panose="020B0503020204020204" pitchFamily="34" charset="-122"/>
              </a:rPr>
              <a:t>人力资源及相关概念</a:t>
            </a:r>
            <a:endParaRPr lang="zh-CN" altLang="en-US" sz="2800" dirty="0">
              <a:latin typeface="微软雅黑" panose="020B0503020204020204" pitchFamily="34" charset="-122"/>
              <a:ea typeface="微软雅黑" panose="020B0503020204020204" pitchFamily="34" charset="-122"/>
            </a:endParaRPr>
          </a:p>
        </p:txBody>
      </p:sp>
      <p:sp>
        <p:nvSpPr>
          <p:cNvPr id="9220" name="Rectangle 4"/>
          <p:cNvSpPr>
            <a:spLocks noChangeArrowheads="1"/>
          </p:cNvSpPr>
          <p:nvPr/>
        </p:nvSpPr>
        <p:spPr bwMode="auto">
          <a:xfrm>
            <a:off x="403225" y="1241425"/>
            <a:ext cx="5753100" cy="3587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457200" indent="-457200" defTabSz="801370">
              <a:buFont typeface="+mj-lt"/>
              <a:buAutoNum type="arabicPeriod" startAt="3"/>
            </a:pPr>
            <a:r>
              <a:rPr lang="zh-CN" altLang="en-US" sz="2000" b="1" dirty="0">
                <a:latin typeface="微软雅黑" panose="020B0503020204020204" pitchFamily="34" charset="-122"/>
                <a:ea typeface="微软雅黑" panose="020B0503020204020204" pitchFamily="34" charset="-122"/>
              </a:rPr>
              <a:t>人口资源和人才资源的关系</a:t>
            </a:r>
            <a:endParaRPr lang="zh-CN" altLang="en-US" sz="2000" b="1" dirty="0">
              <a:latin typeface="微软雅黑" panose="020B0503020204020204" pitchFamily="34" charset="-122"/>
              <a:ea typeface="微软雅黑" panose="020B0503020204020204" pitchFamily="34" charset="-122"/>
            </a:endParaRPr>
          </a:p>
        </p:txBody>
      </p:sp>
      <p:sp>
        <p:nvSpPr>
          <p:cNvPr id="11" name="Rectangle 5"/>
          <p:cNvSpPr txBox="1">
            <a:spLocks noChangeArrowheads="1"/>
          </p:cNvSpPr>
          <p:nvPr/>
        </p:nvSpPr>
        <p:spPr bwMode="auto">
          <a:xfrm>
            <a:off x="420689" y="1844566"/>
            <a:ext cx="4776151" cy="4373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lstStyle>
            <a:lvl1pPr marL="190500" indent="-190500" algn="l" rtl="0" fontAlgn="base">
              <a:spcBef>
                <a:spcPct val="20000"/>
              </a:spcBef>
              <a:spcAft>
                <a:spcPct val="0"/>
              </a:spcAft>
              <a:buClr>
                <a:schemeClr val="accent1"/>
              </a:buClr>
              <a:buFont typeface="Wingdings" panose="05000000000000000000" pitchFamily="2" charset="2"/>
              <a:buChar char="§"/>
              <a:defRPr sz="2000">
                <a:solidFill>
                  <a:schemeClr val="tx1"/>
                </a:solidFill>
                <a:latin typeface="+mn-lt"/>
                <a:ea typeface="+mn-ea"/>
                <a:cs typeface="+mn-cs"/>
              </a:defRPr>
            </a:lvl1pPr>
            <a:lvl2pPr marL="381000" indent="-189230" algn="l" rtl="0" fontAlgn="base">
              <a:spcBef>
                <a:spcPct val="20000"/>
              </a:spcBef>
              <a:spcAft>
                <a:spcPct val="0"/>
              </a:spcAft>
              <a:buClr>
                <a:schemeClr val="accent1"/>
              </a:buClr>
              <a:buChar char="-"/>
              <a:defRPr>
                <a:solidFill>
                  <a:schemeClr val="tx1"/>
                </a:solidFill>
                <a:latin typeface="+mn-lt"/>
              </a:defRPr>
            </a:lvl2pPr>
            <a:lvl3pPr marL="561975" indent="-179705" algn="l" rtl="0" fontAlgn="base">
              <a:spcBef>
                <a:spcPct val="20000"/>
              </a:spcBef>
              <a:spcAft>
                <a:spcPct val="0"/>
              </a:spcAft>
              <a:buClr>
                <a:schemeClr val="accent1"/>
              </a:buClr>
              <a:buChar char="-"/>
              <a:defRPr>
                <a:solidFill>
                  <a:schemeClr val="tx1"/>
                </a:solidFill>
                <a:latin typeface="+mn-lt"/>
              </a:defRPr>
            </a:lvl3pPr>
            <a:lvl4pPr marL="752475" indent="-189230" algn="l" rtl="0" fontAlgn="base">
              <a:spcBef>
                <a:spcPct val="20000"/>
              </a:spcBef>
              <a:spcAft>
                <a:spcPct val="0"/>
              </a:spcAft>
              <a:buClr>
                <a:schemeClr val="accent1"/>
              </a:buClr>
              <a:buChar char="-"/>
              <a:defRPr>
                <a:solidFill>
                  <a:schemeClr val="tx1"/>
                </a:solidFill>
                <a:latin typeface="+mn-lt"/>
              </a:defRPr>
            </a:lvl4pPr>
            <a:lvl5pPr marL="9620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5pPr>
            <a:lvl6pPr marL="14192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6pPr>
            <a:lvl7pPr marL="18764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7pPr>
            <a:lvl8pPr marL="23336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8pPr>
            <a:lvl9pPr marL="2790825" indent="-208280" algn="l" rtl="0" fontAlgn="base">
              <a:spcBef>
                <a:spcPct val="20000"/>
              </a:spcBef>
              <a:spcAft>
                <a:spcPct val="0"/>
              </a:spcAft>
              <a:buClr>
                <a:schemeClr val="accent1"/>
              </a:buClr>
              <a:buFont typeface="Wingdings" panose="05000000000000000000" pitchFamily="2" charset="2"/>
              <a:buChar char="§"/>
              <a:defRPr>
                <a:solidFill>
                  <a:schemeClr val="tx1"/>
                </a:solidFill>
                <a:latin typeface="+mn-lt"/>
              </a:defRPr>
            </a:lvl9pPr>
          </a:lstStyle>
          <a:p>
            <a:pPr>
              <a:lnSpc>
                <a:spcPct val="150000"/>
              </a:lnSpc>
              <a:spcBef>
                <a:spcPts val="600"/>
              </a:spcBef>
              <a:spcAft>
                <a:spcPts val="1200"/>
              </a:spcAft>
              <a:buFont typeface="Arial" panose="020B0604020202020204" pitchFamily="34" charset="0"/>
              <a:buChar char="•"/>
            </a:pPr>
            <a:r>
              <a:rPr lang="zh-CN" altLang="en-US" b="1" dirty="0">
                <a:latin typeface="宋体" panose="02010600030101010101" pitchFamily="2" charset="-122"/>
                <a:ea typeface="宋体" panose="02010600030101010101" pitchFamily="2" charset="-122"/>
              </a:rPr>
              <a:t>人口资源是一个国家或地区所拥有的人口的总量，它是一个最基本的底数，一切人力资源，人才资源皆产生于这个最基本的资源中，它主要表现为人口的数量</a:t>
            </a:r>
            <a:r>
              <a:rPr lang="zh-CN" altLang="en-US" b="1" dirty="0" smtClean="0">
                <a:latin typeface="宋体" panose="02010600030101010101" pitchFamily="2" charset="-122"/>
                <a:ea typeface="宋体" panose="02010600030101010101" pitchFamily="2" charset="-122"/>
              </a:rPr>
              <a:t>。</a:t>
            </a:r>
            <a:endParaRPr lang="zh-CN" altLang="en-US" b="1" dirty="0">
              <a:latin typeface="宋体" panose="02010600030101010101" pitchFamily="2" charset="-122"/>
              <a:ea typeface="宋体" panose="02010600030101010101" pitchFamily="2" charset="-122"/>
            </a:endParaRPr>
          </a:p>
          <a:p>
            <a:pPr>
              <a:lnSpc>
                <a:spcPct val="150000"/>
              </a:lnSpc>
              <a:spcBef>
                <a:spcPts val="600"/>
              </a:spcBef>
              <a:buFont typeface="Arial" panose="020B0604020202020204" pitchFamily="34" charset="0"/>
              <a:buChar char="•"/>
            </a:pPr>
            <a:r>
              <a:rPr lang="zh-CN" altLang="en-US" b="1" dirty="0">
                <a:latin typeface="宋体" panose="02010600030101010101" pitchFamily="2" charset="-122"/>
                <a:ea typeface="宋体" panose="02010600030101010101" pitchFamily="2" charset="-122"/>
              </a:rPr>
              <a:t>人才资源是指一个国家或地区中具有较多科学知识、较强劳动技能，在价值创造过程中起关键或重要作用的那部分人</a:t>
            </a:r>
            <a:r>
              <a:rPr lang="zh-CN" altLang="en-US" b="1" dirty="0" smtClean="0">
                <a:latin typeface="宋体" panose="02010600030101010101" pitchFamily="2" charset="-122"/>
                <a:ea typeface="宋体" panose="02010600030101010101" pitchFamily="2" charset="-122"/>
              </a:rPr>
              <a:t>。人才</a:t>
            </a:r>
            <a:r>
              <a:rPr lang="zh-CN" altLang="en-US" b="1" dirty="0">
                <a:latin typeface="宋体" panose="02010600030101010101" pitchFamily="2" charset="-122"/>
                <a:ea typeface="宋体" panose="02010600030101010101" pitchFamily="2" charset="-122"/>
              </a:rPr>
              <a:t>资源是优秀的人力资源。</a:t>
            </a:r>
            <a:endParaRPr lang="zh-CN" altLang="en-US" b="1" dirty="0">
              <a:latin typeface="宋体" panose="02010600030101010101" pitchFamily="2" charset="-122"/>
              <a:ea typeface="宋体" panose="02010600030101010101" pitchFamily="2" charset="-122"/>
            </a:endParaRPr>
          </a:p>
        </p:txBody>
      </p:sp>
      <p:grpSp>
        <p:nvGrpSpPr>
          <p:cNvPr id="12" name="组合 11"/>
          <p:cNvGrpSpPr/>
          <p:nvPr/>
        </p:nvGrpSpPr>
        <p:grpSpPr>
          <a:xfrm>
            <a:off x="5429606" y="2035384"/>
            <a:ext cx="3419246" cy="2432856"/>
            <a:chOff x="1219200" y="2209800"/>
            <a:chExt cx="6553200" cy="4032250"/>
          </a:xfrm>
        </p:grpSpPr>
        <p:sp>
          <p:nvSpPr>
            <p:cNvPr id="13" name="Oval 3" descr="60%"/>
            <p:cNvSpPr>
              <a:spLocks noChangeArrowheads="1"/>
            </p:cNvSpPr>
            <p:nvPr/>
          </p:nvSpPr>
          <p:spPr bwMode="auto">
            <a:xfrm>
              <a:off x="1219200" y="2209800"/>
              <a:ext cx="6553200" cy="4032250"/>
            </a:xfrm>
            <a:prstGeom prst="ellipse">
              <a:avLst/>
            </a:prstGeom>
            <a:solidFill>
              <a:schemeClr val="bg2">
                <a:lumMod val="60000"/>
                <a:lumOff val="40000"/>
              </a:schemeClr>
            </a:solidFill>
            <a:ln w="12700"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sysClr val="windowText" lastClr="000000"/>
                </a:solidFill>
                <a:effectLst/>
                <a:uLnTx/>
                <a:uFillTx/>
              </a:endParaRPr>
            </a:p>
          </p:txBody>
        </p:sp>
        <p:sp>
          <p:nvSpPr>
            <p:cNvPr id="14" name="Text Box 4"/>
            <p:cNvSpPr txBox="1">
              <a:spLocks noChangeArrowheads="1"/>
            </p:cNvSpPr>
            <p:nvPr/>
          </p:nvSpPr>
          <p:spPr bwMode="auto">
            <a:xfrm>
              <a:off x="4974971" y="4924646"/>
              <a:ext cx="2447925" cy="615112"/>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defRPr/>
              </a:pPr>
              <a:r>
                <a:rPr kumimoji="1" lang="zh-CN" altLang="en-US" sz="16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人口资源</a:t>
              </a:r>
              <a:endParaRPr kumimoji="1" lang="zh-CN" altLang="en-US" sz="16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5" name="Oval 5" descr="60%"/>
            <p:cNvSpPr>
              <a:spLocks noChangeArrowheads="1"/>
            </p:cNvSpPr>
            <p:nvPr/>
          </p:nvSpPr>
          <p:spPr bwMode="auto">
            <a:xfrm>
              <a:off x="1363663" y="2641600"/>
              <a:ext cx="4824412" cy="2232025"/>
            </a:xfrm>
            <a:prstGeom prst="ellipse">
              <a:avLst/>
            </a:prstGeom>
            <a:solidFill>
              <a:schemeClr val="bg1">
                <a:lumMod val="85000"/>
              </a:schemeClr>
            </a:solidFill>
            <a:ln w="12700"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sysClr val="windowText" lastClr="000000"/>
                </a:solidFill>
                <a:effectLst/>
                <a:uLnTx/>
                <a:uFillTx/>
              </a:endParaRPr>
            </a:p>
          </p:txBody>
        </p:sp>
        <p:sp>
          <p:nvSpPr>
            <p:cNvPr id="16" name="Text Box 6"/>
            <p:cNvSpPr txBox="1">
              <a:spLocks noChangeArrowheads="1"/>
            </p:cNvSpPr>
            <p:nvPr/>
          </p:nvSpPr>
          <p:spPr bwMode="auto">
            <a:xfrm>
              <a:off x="3706412" y="4001436"/>
              <a:ext cx="2423413" cy="615112"/>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914400" eaLnBrk="1" fontAlgn="auto" latinLnBrk="0" hangingPunct="1">
                <a:lnSpc>
                  <a:spcPct val="100000"/>
                </a:lnSpc>
                <a:spcBef>
                  <a:spcPct val="50000"/>
                </a:spcBef>
                <a:spcAft>
                  <a:spcPts val="0"/>
                </a:spcAft>
                <a:buClrTx/>
                <a:buSzTx/>
                <a:buFontTx/>
                <a:buNone/>
                <a:defRPr/>
              </a:pPr>
              <a:r>
                <a:rPr kumimoji="1" lang="zh-CN" altLang="en-US" sz="16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人力资源</a:t>
              </a:r>
              <a:endParaRPr kumimoji="1" lang="zh-CN" altLang="en-US" sz="16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7" name="Oval 7" descr="60%"/>
            <p:cNvSpPr>
              <a:spLocks noChangeArrowheads="1"/>
            </p:cNvSpPr>
            <p:nvPr/>
          </p:nvSpPr>
          <p:spPr bwMode="auto">
            <a:xfrm>
              <a:off x="1363663" y="3073400"/>
              <a:ext cx="2808287" cy="1152525"/>
            </a:xfrm>
            <a:prstGeom prst="ellipse">
              <a:avLst/>
            </a:prstGeom>
            <a:solidFill>
              <a:schemeClr val="bg1">
                <a:lumMod val="75000"/>
              </a:schemeClr>
            </a:solidFill>
            <a:ln w="12700"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schemeClr val="bg1"/>
                </a:solidFill>
                <a:effectLst/>
                <a:uLnTx/>
                <a:uFillTx/>
              </a:endParaRPr>
            </a:p>
          </p:txBody>
        </p:sp>
        <p:sp>
          <p:nvSpPr>
            <p:cNvPr id="18" name="Text Box 8"/>
            <p:cNvSpPr txBox="1">
              <a:spLocks noChangeArrowheads="1"/>
            </p:cNvSpPr>
            <p:nvPr/>
          </p:nvSpPr>
          <p:spPr bwMode="auto">
            <a:xfrm>
              <a:off x="1866900" y="3342106"/>
              <a:ext cx="2496439" cy="615112"/>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914400" eaLnBrk="1" fontAlgn="auto" latinLnBrk="0" hangingPunct="1">
                <a:lnSpc>
                  <a:spcPct val="100000"/>
                </a:lnSpc>
                <a:spcBef>
                  <a:spcPct val="50000"/>
                </a:spcBef>
                <a:spcAft>
                  <a:spcPts val="0"/>
                </a:spcAft>
                <a:buClrTx/>
                <a:buSzTx/>
                <a:buFontTx/>
                <a:buNone/>
                <a:defRPr/>
              </a:pPr>
              <a:r>
                <a:rPr kumimoji="1" lang="zh-CN" altLang="en-US" sz="16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人才资源</a:t>
              </a:r>
              <a:endParaRPr kumimoji="1" lang="zh-CN" altLang="en-US" sz="16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grpSp>
      <p:sp>
        <p:nvSpPr>
          <p:cNvPr id="19" name="Rectangle 9"/>
          <p:cNvSpPr txBox="1">
            <a:spLocks noChangeArrowheads="1"/>
          </p:cNvSpPr>
          <p:nvPr/>
        </p:nvSpPr>
        <p:spPr bwMode="auto">
          <a:xfrm>
            <a:off x="5165649" y="4863497"/>
            <a:ext cx="3947160" cy="843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marL="0" marR="0" lvl="0" indent="0"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人力资源和人口资源、人才资源</a:t>
            </a:r>
            <a:endParaRPr kumimoji="0" lang="en-US" altLang="zh-CN" sz="16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a:p>
            <a:pPr marL="0" marR="0" lvl="0" indent="0"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数量关系图</a:t>
            </a:r>
            <a:endParaRPr kumimoji="0" lang="zh-CN" altLang="en-US" sz="16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pPr marL="514350" indent="-514350">
              <a:buFont typeface="+mj-ea"/>
              <a:buAutoNum type="ea1JpnChsDbPeriod"/>
            </a:pPr>
            <a:r>
              <a:rPr lang="zh-CN" altLang="en-US" sz="2800" dirty="0">
                <a:latin typeface="微软雅黑" panose="020B0503020204020204" pitchFamily="34" charset="-122"/>
                <a:ea typeface="微软雅黑" panose="020B0503020204020204" pitchFamily="34" charset="-122"/>
              </a:rPr>
              <a:t>人力资源及相关概念</a:t>
            </a:r>
            <a:endParaRPr lang="zh-CN" altLang="en-US" sz="2800" dirty="0">
              <a:latin typeface="微软雅黑" panose="020B0503020204020204" pitchFamily="34" charset="-122"/>
              <a:ea typeface="微软雅黑" panose="020B0503020204020204" pitchFamily="34" charset="-122"/>
            </a:endParaRPr>
          </a:p>
        </p:txBody>
      </p:sp>
      <p:sp>
        <p:nvSpPr>
          <p:cNvPr id="9221" name="Rectangle 5"/>
          <p:cNvSpPr>
            <a:spLocks noGrp="1" noChangeArrowheads="1"/>
          </p:cNvSpPr>
          <p:nvPr>
            <p:ph type="body" idx="1"/>
          </p:nvPr>
        </p:nvSpPr>
        <p:spPr>
          <a:xfrm>
            <a:off x="420689" y="1354138"/>
            <a:ext cx="4334191" cy="4863782"/>
          </a:xfrm>
          <a:noFill/>
        </p:spPr>
        <p:txBody>
          <a:bodyPr/>
          <a:lstStyle/>
          <a:p>
            <a:pPr>
              <a:lnSpc>
                <a:spcPct val="150000"/>
              </a:lnSpc>
              <a:spcAft>
                <a:spcPts val="1200"/>
              </a:spcAft>
              <a:buFont typeface="Arial" panose="020B0604020202020204" pitchFamily="34" charset="0"/>
              <a:buChar char="•"/>
            </a:pPr>
            <a:r>
              <a:rPr lang="zh-CN" altLang="en-US" b="1" dirty="0">
                <a:latin typeface="宋体" panose="02010600030101010101" pitchFamily="2" charset="-122"/>
                <a:ea typeface="宋体" panose="02010600030101010101" pitchFamily="2" charset="-122"/>
              </a:rPr>
              <a:t>目前的一些人力资源研究，根据社会经济和现代企业的发展，将人力资源与人口资源之间的关系进一步细分成了五层：人口资源、劳动力资源、人力资源、人才资源、天才资源</a:t>
            </a:r>
            <a:r>
              <a:rPr lang="zh-CN" altLang="en-US" b="1" dirty="0" smtClean="0">
                <a:latin typeface="宋体" panose="02010600030101010101" pitchFamily="2" charset="-122"/>
                <a:ea typeface="宋体" panose="02010600030101010101" pitchFamily="2" charset="-122"/>
              </a:rPr>
              <a:t>。</a:t>
            </a:r>
            <a:endParaRPr lang="en-US" altLang="zh-CN" b="1" dirty="0" smtClean="0">
              <a:latin typeface="宋体" panose="02010600030101010101" pitchFamily="2" charset="-122"/>
              <a:ea typeface="宋体" panose="02010600030101010101" pitchFamily="2" charset="-122"/>
            </a:endParaRPr>
          </a:p>
          <a:p>
            <a:pPr>
              <a:lnSpc>
                <a:spcPct val="150000"/>
              </a:lnSpc>
              <a:buFont typeface="Arial" panose="020B0604020202020204" pitchFamily="34" charset="0"/>
              <a:buChar char="•"/>
            </a:pPr>
            <a:r>
              <a:rPr lang="zh-CN" altLang="en-US" b="1" dirty="0" smtClean="0">
                <a:latin typeface="宋体" panose="02010600030101010101" pitchFamily="2" charset="-122"/>
                <a:ea typeface="宋体" panose="02010600030101010101" pitchFamily="2" charset="-122"/>
              </a:rPr>
              <a:t>此时</a:t>
            </a:r>
            <a:r>
              <a:rPr lang="zh-CN" altLang="en-US" b="1" dirty="0">
                <a:latin typeface="宋体" panose="02010600030101010101" pitchFamily="2" charset="-122"/>
                <a:ea typeface="宋体" panose="02010600030101010101" pitchFamily="2" charset="-122"/>
              </a:rPr>
              <a:t>所指的人力资源，不仅仅是指具有劳动能力的人口，而且还是人所具有的对价值创造起贡献作用并且能够被组织所利用的体力和脑力的总和。</a:t>
            </a:r>
            <a:endParaRPr lang="zh-CN" altLang="en-US" b="1" dirty="0">
              <a:latin typeface="宋体" panose="02010600030101010101" pitchFamily="2" charset="-122"/>
              <a:ea typeface="宋体" panose="02010600030101010101" pitchFamily="2" charset="-122"/>
            </a:endParaRPr>
          </a:p>
        </p:txBody>
      </p:sp>
      <p:grpSp>
        <p:nvGrpSpPr>
          <p:cNvPr id="7" name="组合 6"/>
          <p:cNvGrpSpPr/>
          <p:nvPr/>
        </p:nvGrpSpPr>
        <p:grpSpPr>
          <a:xfrm>
            <a:off x="4953000" y="1480593"/>
            <a:ext cx="3807271" cy="3479934"/>
            <a:chOff x="533400" y="2362200"/>
            <a:chExt cx="5903913" cy="3313113"/>
          </a:xfrm>
        </p:grpSpPr>
        <p:sp>
          <p:nvSpPr>
            <p:cNvPr id="9" name="Oval 3"/>
            <p:cNvSpPr>
              <a:spLocks noChangeArrowheads="1"/>
            </p:cNvSpPr>
            <p:nvPr/>
          </p:nvSpPr>
          <p:spPr bwMode="auto">
            <a:xfrm>
              <a:off x="533400" y="2362200"/>
              <a:ext cx="5903913" cy="3313113"/>
            </a:xfrm>
            <a:prstGeom prst="ellipse">
              <a:avLst/>
            </a:prstGeom>
            <a:solidFill>
              <a:schemeClr val="bg2">
                <a:lumMod val="60000"/>
                <a:lumOff val="40000"/>
              </a:schemeClr>
            </a:solidFill>
            <a:ln w="952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600" b="0" i="0" u="none" strike="noStrike" kern="0" cap="none" spc="0" normalizeH="0" baseline="0" noProof="0" smtClean="0">
                <a:ln>
                  <a:noFill/>
                </a:ln>
                <a:effectLst/>
                <a:uLnTx/>
                <a:uFillTx/>
                <a:latin typeface="微软雅黑" panose="020B0503020204020204" pitchFamily="34" charset="-122"/>
                <a:ea typeface="微软雅黑" panose="020B0503020204020204" pitchFamily="34" charset="-122"/>
              </a:endParaRPr>
            </a:p>
          </p:txBody>
        </p:sp>
        <p:sp>
          <p:nvSpPr>
            <p:cNvPr id="11" name="Oval 4"/>
            <p:cNvSpPr>
              <a:spLocks noChangeArrowheads="1"/>
            </p:cNvSpPr>
            <p:nvPr/>
          </p:nvSpPr>
          <p:spPr bwMode="auto">
            <a:xfrm>
              <a:off x="949038" y="2413862"/>
              <a:ext cx="5264437" cy="2594492"/>
            </a:xfrm>
            <a:prstGeom prst="ellipse">
              <a:avLst/>
            </a:prstGeom>
            <a:solidFill>
              <a:schemeClr val="bg1">
                <a:lumMod val="85000"/>
              </a:schemeClr>
            </a:solidFill>
            <a:ln w="952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effectLst/>
                <a:uLnTx/>
                <a:uFillTx/>
                <a:latin typeface="微软雅黑" panose="020B0503020204020204" pitchFamily="34" charset="-122"/>
                <a:ea typeface="微软雅黑" panose="020B0503020204020204" pitchFamily="34" charset="-122"/>
              </a:endParaRPr>
            </a:p>
          </p:txBody>
        </p:sp>
        <p:sp>
          <p:nvSpPr>
            <p:cNvPr id="12" name="Oval 5"/>
            <p:cNvSpPr>
              <a:spLocks noChangeArrowheads="1"/>
            </p:cNvSpPr>
            <p:nvPr/>
          </p:nvSpPr>
          <p:spPr bwMode="auto">
            <a:xfrm>
              <a:off x="1676400" y="2819400"/>
              <a:ext cx="4537075" cy="1655763"/>
            </a:xfrm>
            <a:prstGeom prst="ellipse">
              <a:avLst/>
            </a:prstGeom>
            <a:solidFill>
              <a:schemeClr val="bg1">
                <a:lumMod val="75000"/>
              </a:schemeClr>
            </a:solidFill>
            <a:ln w="952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effectLst/>
                <a:uLnTx/>
                <a:uFillTx/>
                <a:latin typeface="微软雅黑" panose="020B0503020204020204" pitchFamily="34" charset="-122"/>
                <a:ea typeface="微软雅黑" panose="020B0503020204020204" pitchFamily="34" charset="-122"/>
              </a:endParaRPr>
            </a:p>
          </p:txBody>
        </p:sp>
        <p:sp>
          <p:nvSpPr>
            <p:cNvPr id="13" name="Oval 6"/>
            <p:cNvSpPr>
              <a:spLocks noChangeArrowheads="1"/>
            </p:cNvSpPr>
            <p:nvPr/>
          </p:nvSpPr>
          <p:spPr bwMode="auto">
            <a:xfrm>
              <a:off x="3387946" y="3048000"/>
              <a:ext cx="2823944" cy="1223963"/>
            </a:xfrm>
            <a:prstGeom prst="ellipse">
              <a:avLst/>
            </a:prstGeom>
            <a:solidFill>
              <a:schemeClr val="bg1">
                <a:lumMod val="65000"/>
              </a:schemeClr>
            </a:solidFill>
            <a:ln w="952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600" b="0" i="0" u="none" strike="noStrike" kern="0" cap="none" spc="0" normalizeH="0" baseline="0" noProof="0" smtClean="0">
                <a:ln>
                  <a:noFill/>
                </a:ln>
                <a:effectLst/>
                <a:uLnTx/>
                <a:uFillTx/>
                <a:latin typeface="微软雅黑" panose="020B0503020204020204" pitchFamily="34" charset="-122"/>
                <a:ea typeface="微软雅黑" panose="020B0503020204020204" pitchFamily="34" charset="-122"/>
              </a:endParaRPr>
            </a:p>
          </p:txBody>
        </p:sp>
        <p:sp>
          <p:nvSpPr>
            <p:cNvPr id="14" name="Oval 7"/>
            <p:cNvSpPr>
              <a:spLocks noChangeArrowheads="1"/>
            </p:cNvSpPr>
            <p:nvPr/>
          </p:nvSpPr>
          <p:spPr bwMode="auto">
            <a:xfrm>
              <a:off x="4953000" y="3200400"/>
              <a:ext cx="1220788" cy="863600"/>
            </a:xfrm>
            <a:prstGeom prst="ellipse">
              <a:avLst/>
            </a:prstGeom>
            <a:solidFill>
              <a:schemeClr val="bg1">
                <a:lumMod val="50000"/>
              </a:schemeClr>
            </a:solidFill>
            <a:ln w="952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天才</a:t>
              </a:r>
              <a:endParaRPr kumimoji="0" lang="zh-CN" altLang="en-US" sz="16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资源</a:t>
              </a:r>
              <a:endParaRPr kumimoji="0" lang="zh-CN" altLang="en-US" sz="16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6" name="Text Box 9"/>
            <p:cNvSpPr txBox="1">
              <a:spLocks noChangeArrowheads="1"/>
            </p:cNvSpPr>
            <p:nvPr/>
          </p:nvSpPr>
          <p:spPr bwMode="auto">
            <a:xfrm>
              <a:off x="3387946" y="3525427"/>
              <a:ext cx="1682909" cy="31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eaLnBrk="1" fontAlgn="auto" latinLnBrk="0" hangingPunct="1">
                <a:lnSpc>
                  <a:spcPct val="100000"/>
                </a:lnSpc>
                <a:spcBef>
                  <a:spcPct val="50000"/>
                </a:spcBef>
                <a:spcAft>
                  <a:spcPts val="0"/>
                </a:spcAft>
                <a:buClrTx/>
                <a:buSzTx/>
                <a:buFontTx/>
                <a:buNone/>
                <a:defRPr/>
              </a:pPr>
              <a:r>
                <a:rPr kumimoji="0" lang="zh-CN" altLang="en-US"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人才资源</a:t>
              </a:r>
              <a:endParaRPr kumimoji="0" lang="zh-CN" altLang="en-US"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sp>
          <p:nvSpPr>
            <p:cNvPr id="18" name="Text Box 12"/>
            <p:cNvSpPr txBox="1">
              <a:spLocks noChangeArrowheads="1"/>
            </p:cNvSpPr>
            <p:nvPr/>
          </p:nvSpPr>
          <p:spPr bwMode="auto">
            <a:xfrm>
              <a:off x="1569499" y="3533089"/>
              <a:ext cx="1850232" cy="417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eaLnBrk="1" fontAlgn="auto" latinLnBrk="0" hangingPunct="1">
                <a:lnSpc>
                  <a:spcPct val="100000"/>
                </a:lnSpc>
                <a:spcBef>
                  <a:spcPct val="50000"/>
                </a:spcBef>
                <a:spcAft>
                  <a:spcPts val="0"/>
                </a:spcAft>
                <a:buClrTx/>
                <a:buSzTx/>
                <a:buFontTx/>
                <a:buNone/>
                <a:defRPr/>
              </a:pPr>
              <a:r>
                <a:rPr kumimoji="0" lang="zh-CN" altLang="en-US"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人力资源</a:t>
              </a:r>
              <a:endParaRPr kumimoji="0" lang="zh-CN" altLang="en-US"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sp>
          <p:nvSpPr>
            <p:cNvPr id="20" name="Text Box 14"/>
            <p:cNvSpPr txBox="1">
              <a:spLocks noChangeArrowheads="1"/>
            </p:cNvSpPr>
            <p:nvPr/>
          </p:nvSpPr>
          <p:spPr bwMode="auto">
            <a:xfrm>
              <a:off x="2435621" y="4581507"/>
              <a:ext cx="2226469" cy="417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eaLnBrk="1" fontAlgn="auto" latinLnBrk="0" hangingPunct="1">
                <a:lnSpc>
                  <a:spcPct val="100000"/>
                </a:lnSpc>
                <a:spcBef>
                  <a:spcPct val="50000"/>
                </a:spcBef>
                <a:spcAft>
                  <a:spcPts val="0"/>
                </a:spcAft>
                <a:buClrTx/>
                <a:buSzTx/>
                <a:buFontTx/>
                <a:buNone/>
                <a:defRPr/>
              </a:pPr>
              <a:r>
                <a:rPr kumimoji="0" lang="zh-CN" altLang="en-US"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劳动力资源</a:t>
              </a:r>
              <a:endParaRPr kumimoji="0" lang="zh-CN" altLang="en-US"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sp>
          <p:nvSpPr>
            <p:cNvPr id="22" name="Text Box 16"/>
            <p:cNvSpPr txBox="1">
              <a:spLocks noChangeArrowheads="1"/>
            </p:cNvSpPr>
            <p:nvPr/>
          </p:nvSpPr>
          <p:spPr bwMode="auto">
            <a:xfrm>
              <a:off x="2452291" y="5221662"/>
              <a:ext cx="2209799" cy="417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eaLnBrk="1" fontAlgn="auto" latinLnBrk="0" hangingPunct="1">
                <a:lnSpc>
                  <a:spcPct val="100000"/>
                </a:lnSpc>
                <a:spcBef>
                  <a:spcPct val="50000"/>
                </a:spcBef>
                <a:spcAft>
                  <a:spcPts val="0"/>
                </a:spcAft>
                <a:buClrTx/>
                <a:buSzTx/>
                <a:buFontTx/>
                <a:buNone/>
                <a:defRPr/>
              </a:pPr>
              <a:r>
                <a:rPr kumimoji="0" lang="zh-CN" altLang="en-US" sz="16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人口资源</a:t>
              </a:r>
              <a:endParaRPr kumimoji="0" lang="zh-CN" altLang="en-US" sz="16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grpSp>
      <p:sp>
        <p:nvSpPr>
          <p:cNvPr id="23" name="Text Box 17"/>
          <p:cNvSpPr txBox="1">
            <a:spLocks noChangeArrowheads="1"/>
          </p:cNvSpPr>
          <p:nvPr/>
        </p:nvSpPr>
        <p:spPr bwMode="auto">
          <a:xfrm>
            <a:off x="5087987" y="5090160"/>
            <a:ext cx="405601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buClrTx/>
              <a:buSzTx/>
            </a:pPr>
            <a:r>
              <a:rPr lang="zh-CN" altLang="en-US" sz="1200" dirty="0">
                <a:latin typeface="微软雅黑" panose="020B0503020204020204" pitchFamily="34" charset="-122"/>
                <a:ea typeface="微软雅黑" panose="020B0503020204020204" pitchFamily="34" charset="-122"/>
              </a:rPr>
              <a:t>人口资源、劳动资源、人力资源、</a:t>
            </a:r>
            <a:r>
              <a:rPr lang="zh-CN" altLang="en-US" sz="1200" dirty="0" smtClean="0">
                <a:latin typeface="微软雅黑" panose="020B0503020204020204" pitchFamily="34" charset="-122"/>
                <a:ea typeface="微软雅黑" panose="020B0503020204020204" pitchFamily="34" charset="-122"/>
              </a:rPr>
              <a:t>人才资源</a:t>
            </a:r>
            <a:endParaRPr lang="zh-CN" altLang="en-US" sz="1200" dirty="0" smtClean="0">
              <a:latin typeface="微软雅黑" panose="020B0503020204020204" pitchFamily="34" charset="-122"/>
              <a:ea typeface="微软雅黑" panose="020B0503020204020204" pitchFamily="34" charset="-122"/>
            </a:endParaRPr>
          </a:p>
          <a:p>
            <a:pPr algn="ctr">
              <a:spcBef>
                <a:spcPct val="50000"/>
              </a:spcBef>
              <a:buClrTx/>
              <a:buSzTx/>
            </a:pPr>
            <a:r>
              <a:rPr lang="zh-CN" altLang="en-US" sz="1200" dirty="0" smtClean="0">
                <a:latin typeface="微软雅黑" panose="020B0503020204020204" pitchFamily="34" charset="-122"/>
                <a:ea typeface="微软雅黑" panose="020B0503020204020204" pitchFamily="34" charset="-122"/>
              </a:rPr>
              <a:t>和天才资源包含关系图</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pPr marL="514350" indent="-514350">
              <a:buFont typeface="+mj-ea"/>
              <a:buAutoNum type="ea1JpnChsDbPeriod"/>
            </a:pPr>
            <a:r>
              <a:rPr lang="zh-CN" altLang="en-US" sz="2800" dirty="0">
                <a:latin typeface="微软雅黑" panose="020B0503020204020204" pitchFamily="34" charset="-122"/>
                <a:ea typeface="微软雅黑" panose="020B0503020204020204" pitchFamily="34" charset="-122"/>
              </a:rPr>
              <a:t>人力资源及相关概念</a:t>
            </a:r>
            <a:endParaRPr lang="zh-CN" altLang="en-US" sz="2800" dirty="0">
              <a:latin typeface="微软雅黑" panose="020B0503020204020204" pitchFamily="34" charset="-122"/>
              <a:ea typeface="微软雅黑" panose="020B0503020204020204" pitchFamily="34" charset="-122"/>
            </a:endParaRPr>
          </a:p>
        </p:txBody>
      </p:sp>
      <p:sp>
        <p:nvSpPr>
          <p:cNvPr id="85" name="Text Box 13"/>
          <p:cNvSpPr txBox="1">
            <a:spLocks noChangeArrowheads="1"/>
          </p:cNvSpPr>
          <p:nvPr/>
        </p:nvSpPr>
        <p:spPr bwMode="auto">
          <a:xfrm>
            <a:off x="-1526" y="1120862"/>
            <a:ext cx="9144000" cy="499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150000"/>
              </a:lnSpc>
              <a:buClrTx/>
              <a:buSzTx/>
            </a:pPr>
            <a:r>
              <a:rPr lang="zh-CN" altLang="en-US" dirty="0">
                <a:latin typeface="微软雅黑" panose="020B0503020204020204" pitchFamily="34" charset="-122"/>
                <a:ea typeface="微软雅黑" panose="020B0503020204020204" pitchFamily="34" charset="-122"/>
              </a:rPr>
              <a:t>人口资源、劳动力资源、人力资源、人才</a:t>
            </a:r>
            <a:r>
              <a:rPr lang="zh-CN" altLang="en-US" dirty="0" smtClean="0">
                <a:latin typeface="微软雅黑" panose="020B0503020204020204" pitchFamily="34" charset="-122"/>
                <a:ea typeface="微软雅黑" panose="020B0503020204020204" pitchFamily="34" charset="-122"/>
              </a:rPr>
              <a:t>资源和</a:t>
            </a:r>
            <a:r>
              <a:rPr lang="zh-CN" altLang="en-US" dirty="0">
                <a:latin typeface="微软雅黑" panose="020B0503020204020204" pitchFamily="34" charset="-122"/>
                <a:ea typeface="微软雅黑" panose="020B0503020204020204" pitchFamily="34" charset="-122"/>
              </a:rPr>
              <a:t>天才</a:t>
            </a:r>
            <a:r>
              <a:rPr lang="zh-CN" altLang="en-US" dirty="0" smtClean="0">
                <a:latin typeface="微软雅黑" panose="020B0503020204020204" pitchFamily="34" charset="-122"/>
                <a:ea typeface="微软雅黑" panose="020B0503020204020204" pitchFamily="34" charset="-122"/>
              </a:rPr>
              <a:t>资源</a:t>
            </a:r>
            <a:r>
              <a:rPr lang="zh-CN" altLang="en-US" sz="2000" b="1" dirty="0" smtClean="0">
                <a:latin typeface="微软雅黑" panose="020B0503020204020204" pitchFamily="34" charset="-122"/>
                <a:ea typeface="微软雅黑" panose="020B0503020204020204" pitchFamily="34" charset="-122"/>
              </a:rPr>
              <a:t>比例</a:t>
            </a:r>
            <a:r>
              <a:rPr lang="zh-CN" altLang="en-US" sz="2000" b="1" dirty="0">
                <a:latin typeface="微软雅黑" panose="020B0503020204020204" pitchFamily="34" charset="-122"/>
                <a:ea typeface="微软雅黑" panose="020B0503020204020204" pitchFamily="34" charset="-122"/>
              </a:rPr>
              <a:t>关系图</a:t>
            </a:r>
            <a:endParaRPr lang="zh-CN" altLang="en-US" sz="2000" b="1" dirty="0">
              <a:latin typeface="微软雅黑" panose="020B0503020204020204" pitchFamily="34" charset="-122"/>
              <a:ea typeface="微软雅黑" panose="020B0503020204020204" pitchFamily="34" charset="-122"/>
            </a:endParaRPr>
          </a:p>
        </p:txBody>
      </p:sp>
      <p:grpSp>
        <p:nvGrpSpPr>
          <p:cNvPr id="4" name="组合 3"/>
          <p:cNvGrpSpPr/>
          <p:nvPr/>
        </p:nvGrpSpPr>
        <p:grpSpPr>
          <a:xfrm>
            <a:off x="358775" y="2140585"/>
            <a:ext cx="8495665" cy="4038600"/>
            <a:chOff x="130175" y="2140585"/>
            <a:chExt cx="8495665" cy="4038600"/>
          </a:xfrm>
        </p:grpSpPr>
        <p:grpSp>
          <p:nvGrpSpPr>
            <p:cNvPr id="3" name="组合 2"/>
            <p:cNvGrpSpPr/>
            <p:nvPr/>
          </p:nvGrpSpPr>
          <p:grpSpPr>
            <a:xfrm>
              <a:off x="130175" y="2140585"/>
              <a:ext cx="8360351" cy="4038600"/>
              <a:chOff x="130175" y="1546225"/>
              <a:chExt cx="8360351" cy="4038600"/>
            </a:xfrm>
          </p:grpSpPr>
          <p:grpSp>
            <p:nvGrpSpPr>
              <p:cNvPr id="80" name="Group 4411"/>
              <p:cNvGrpSpPr/>
              <p:nvPr/>
            </p:nvGrpSpPr>
            <p:grpSpPr bwMode="auto">
              <a:xfrm>
                <a:off x="3876965" y="4035773"/>
                <a:ext cx="4250870" cy="279690"/>
                <a:chOff x="2064" y="1570"/>
                <a:chExt cx="2766" cy="182"/>
              </a:xfrm>
            </p:grpSpPr>
            <p:sp>
              <p:nvSpPr>
                <p:cNvPr id="83" name="Line 4412"/>
                <p:cNvSpPr>
                  <a:spLocks noChangeShapeType="1"/>
                </p:cNvSpPr>
                <p:nvPr/>
              </p:nvSpPr>
              <p:spPr bwMode="auto">
                <a:xfrm>
                  <a:off x="2064" y="1752"/>
                  <a:ext cx="2571" cy="0"/>
                </a:xfrm>
                <a:prstGeom prst="line">
                  <a:avLst/>
                </a:prstGeom>
                <a:noFill/>
                <a:ln w="19050" cap="rnd">
                  <a:solidFill>
                    <a:srgbClr val="000000"/>
                  </a:solidFill>
                  <a:prstDash val="sysDot"/>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4" name="Line 4413"/>
                <p:cNvSpPr>
                  <a:spLocks noChangeShapeType="1"/>
                </p:cNvSpPr>
                <p:nvPr/>
              </p:nvSpPr>
              <p:spPr bwMode="auto">
                <a:xfrm flipV="1">
                  <a:off x="4649" y="1570"/>
                  <a:ext cx="181" cy="182"/>
                </a:xfrm>
                <a:prstGeom prst="line">
                  <a:avLst/>
                </a:prstGeom>
                <a:noFill/>
                <a:ln w="19050" cap="rnd">
                  <a:solidFill>
                    <a:srgbClr val="000000"/>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24" name="Line 4338"/>
              <p:cNvSpPr>
                <a:spLocks noChangeShapeType="1"/>
              </p:cNvSpPr>
              <p:nvPr/>
            </p:nvSpPr>
            <p:spPr bwMode="auto">
              <a:xfrm flipH="1">
                <a:off x="1090693" y="3520959"/>
                <a:ext cx="565553" cy="1017334"/>
              </a:xfrm>
              <a:prstGeom prst="line">
                <a:avLst/>
              </a:prstGeom>
              <a:noFill/>
              <a:ln w="15875" cap="rnd">
                <a:solidFill>
                  <a:srgbClr val="000000"/>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 name="Line 4337"/>
              <p:cNvSpPr>
                <a:spLocks noChangeShapeType="1"/>
              </p:cNvSpPr>
              <p:nvPr/>
            </p:nvSpPr>
            <p:spPr bwMode="auto">
              <a:xfrm>
                <a:off x="3777071" y="3631606"/>
                <a:ext cx="568627" cy="1026554"/>
              </a:xfrm>
              <a:prstGeom prst="line">
                <a:avLst/>
              </a:prstGeom>
              <a:noFill/>
              <a:ln w="15875" cap="rnd">
                <a:solidFill>
                  <a:srgbClr val="000000"/>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6" name="Freeform 4314"/>
              <p:cNvSpPr/>
              <p:nvPr/>
            </p:nvSpPr>
            <p:spPr bwMode="auto">
              <a:xfrm>
                <a:off x="2627522" y="1546225"/>
                <a:ext cx="1537" cy="1537"/>
              </a:xfrm>
              <a:custGeom>
                <a:avLst/>
                <a:gdLst>
                  <a:gd name="T0" fmla="*/ 0 w 1"/>
                  <a:gd name="T1" fmla="*/ 0 h 1"/>
                  <a:gd name="T2" fmla="*/ 0 w 1"/>
                  <a:gd name="T3" fmla="*/ 0 h 1"/>
                  <a:gd name="T4" fmla="*/ 0 w 1"/>
                  <a:gd name="T5" fmla="*/ 0 h 1"/>
                  <a:gd name="T6" fmla="*/ 0 w 1"/>
                  <a:gd name="T7" fmla="*/ 0 h 1"/>
                  <a:gd name="T8" fmla="*/ 0 w 1"/>
                  <a:gd name="T9" fmla="*/ 0 h 1"/>
                  <a:gd name="T10" fmla="*/ 0 w 1"/>
                  <a:gd name="T11" fmla="*/ 0 h 1"/>
                  <a:gd name="T12" fmla="*/ 0 w 1"/>
                  <a:gd name="T13" fmla="*/ 0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1">
                    <a:moveTo>
                      <a:pt x="0" y="0"/>
                    </a:moveTo>
                    <a:lnTo>
                      <a:pt x="0" y="0"/>
                    </a:lnTo>
                    <a:close/>
                  </a:path>
                </a:pathLst>
              </a:custGeom>
              <a:solidFill>
                <a:srgbClr val="FFFFFF"/>
              </a:solidFill>
              <a:ln w="9525">
                <a:solidFill>
                  <a:srgbClr val="000000"/>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7" name="Rectangle 4315"/>
              <p:cNvSpPr>
                <a:spLocks noChangeArrowheads="1"/>
              </p:cNvSpPr>
              <p:nvPr/>
            </p:nvSpPr>
            <p:spPr bwMode="auto">
              <a:xfrm>
                <a:off x="2168011" y="1867407"/>
                <a:ext cx="1537" cy="1537"/>
              </a:xfrm>
              <a:prstGeom prst="rect">
                <a:avLst/>
              </a:prstGeom>
              <a:solidFill>
                <a:srgbClr val="FFFFFF"/>
              </a:solidFill>
              <a:ln w="9525">
                <a:solidFill>
                  <a:srgbClr val="000000"/>
                </a:solidFill>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8" name="Rectangle 4316"/>
              <p:cNvSpPr>
                <a:spLocks noChangeArrowheads="1"/>
              </p:cNvSpPr>
              <p:nvPr/>
            </p:nvSpPr>
            <p:spPr bwMode="auto">
              <a:xfrm>
                <a:off x="2168011" y="1867407"/>
                <a:ext cx="1537" cy="1537"/>
              </a:xfrm>
              <a:prstGeom prst="rect">
                <a:avLst/>
              </a:prstGeom>
              <a:solidFill>
                <a:srgbClr val="FFFFFF"/>
              </a:solidFill>
              <a:ln w="9525">
                <a:solidFill>
                  <a:srgbClr val="000000"/>
                </a:solidFill>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9" name="Freeform 4317"/>
              <p:cNvSpPr/>
              <p:nvPr/>
            </p:nvSpPr>
            <p:spPr bwMode="auto">
              <a:xfrm>
                <a:off x="2168011" y="1867407"/>
                <a:ext cx="1537" cy="1537"/>
              </a:xfrm>
              <a:custGeom>
                <a:avLst/>
                <a:gdLst>
                  <a:gd name="T0" fmla="*/ 0 w 1"/>
                  <a:gd name="T1" fmla="*/ 0 h 1"/>
                  <a:gd name="T2" fmla="*/ 0 w 1"/>
                  <a:gd name="T3" fmla="*/ 0 h 1"/>
                  <a:gd name="T4" fmla="*/ 0 w 1"/>
                  <a:gd name="T5" fmla="*/ 0 h 1"/>
                  <a:gd name="T6" fmla="*/ 0 w 1"/>
                  <a:gd name="T7" fmla="*/ 0 h 1"/>
                  <a:gd name="T8" fmla="*/ 0 w 1"/>
                  <a:gd name="T9" fmla="*/ 0 h 1"/>
                  <a:gd name="T10" fmla="*/ 0 w 1"/>
                  <a:gd name="T11" fmla="*/ 0 h 1"/>
                  <a:gd name="T12" fmla="*/ 0 w 1"/>
                  <a:gd name="T13" fmla="*/ 0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1">
                    <a:moveTo>
                      <a:pt x="0" y="0"/>
                    </a:moveTo>
                    <a:lnTo>
                      <a:pt x="0" y="0"/>
                    </a:lnTo>
                    <a:close/>
                  </a:path>
                </a:pathLst>
              </a:custGeom>
              <a:solidFill>
                <a:srgbClr val="FFFFFF"/>
              </a:solidFill>
              <a:ln w="9525">
                <a:solidFill>
                  <a:srgbClr val="000000"/>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0" name="Freeform 4320"/>
              <p:cNvSpPr/>
              <p:nvPr/>
            </p:nvSpPr>
            <p:spPr bwMode="auto">
              <a:xfrm>
                <a:off x="130175" y="4738071"/>
                <a:ext cx="4071061" cy="846754"/>
              </a:xfrm>
              <a:custGeom>
                <a:avLst/>
                <a:gdLst>
                  <a:gd name="T0" fmla="*/ 222 w 3085"/>
                  <a:gd name="T1" fmla="*/ 0 h 642"/>
                  <a:gd name="T2" fmla="*/ 0 w 3085"/>
                  <a:gd name="T3" fmla="*/ 406 h 642"/>
                  <a:gd name="T4" fmla="*/ 978 w 3085"/>
                  <a:gd name="T5" fmla="*/ 406 h 642"/>
                  <a:gd name="T6" fmla="*/ 978 w 3085"/>
                  <a:gd name="T7" fmla="*/ 406 h 642"/>
                  <a:gd name="T8" fmla="*/ 1953 w 3085"/>
                  <a:gd name="T9" fmla="*/ 406 h 642"/>
                  <a:gd name="T10" fmla="*/ 1731 w 3085"/>
                  <a:gd name="T11" fmla="*/ 0 h 642"/>
                  <a:gd name="T12" fmla="*/ 222 w 3085"/>
                  <a:gd name="T13" fmla="*/ 0 h 64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85" h="642">
                    <a:moveTo>
                      <a:pt x="352" y="0"/>
                    </a:moveTo>
                    <a:lnTo>
                      <a:pt x="0" y="642"/>
                    </a:lnTo>
                    <a:lnTo>
                      <a:pt x="1544" y="642"/>
                    </a:lnTo>
                    <a:lnTo>
                      <a:pt x="3085" y="642"/>
                    </a:lnTo>
                    <a:lnTo>
                      <a:pt x="2734" y="0"/>
                    </a:lnTo>
                    <a:lnTo>
                      <a:pt x="352" y="0"/>
                    </a:lnTo>
                    <a:close/>
                  </a:path>
                </a:pathLst>
              </a:custGeom>
              <a:gradFill rotWithShape="1">
                <a:gsLst>
                  <a:gs pos="0">
                    <a:srgbClr val="FFCC00"/>
                  </a:gs>
                  <a:gs pos="100000">
                    <a:srgbClr val="FF9900"/>
                  </a:gs>
                </a:gsLst>
                <a:lin ang="5400000" scaled="1"/>
              </a:gradFill>
              <a:ln>
                <a:noFill/>
              </a:ln>
              <a:extLst>
                <a:ext uri="{91240B29-F687-4F45-9708-019B960494DF}">
                  <a14:hiddenLine xmlns:a14="http://schemas.microsoft.com/office/drawing/2010/main" w="9525">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1" name="Freeform 4324"/>
              <p:cNvSpPr/>
              <p:nvPr/>
            </p:nvSpPr>
            <p:spPr bwMode="auto">
              <a:xfrm>
                <a:off x="601982" y="4470675"/>
                <a:ext cx="3662264" cy="267396"/>
              </a:xfrm>
              <a:custGeom>
                <a:avLst/>
                <a:gdLst>
                  <a:gd name="T0" fmla="*/ 249 w 2776"/>
                  <a:gd name="T1" fmla="*/ 0 h 202"/>
                  <a:gd name="T2" fmla="*/ 0 w 2776"/>
                  <a:gd name="T3" fmla="*/ 129 h 202"/>
                  <a:gd name="T4" fmla="*/ 1507 w 2776"/>
                  <a:gd name="T5" fmla="*/ 129 h 202"/>
                  <a:gd name="T6" fmla="*/ 1756 w 2776"/>
                  <a:gd name="T7" fmla="*/ 0 h 202"/>
                  <a:gd name="T8" fmla="*/ 249 w 2776"/>
                  <a:gd name="T9" fmla="*/ 0 h 2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76" h="202">
                    <a:moveTo>
                      <a:pt x="394" y="0"/>
                    </a:moveTo>
                    <a:lnTo>
                      <a:pt x="0" y="202"/>
                    </a:lnTo>
                    <a:lnTo>
                      <a:pt x="2382" y="202"/>
                    </a:lnTo>
                    <a:lnTo>
                      <a:pt x="2776" y="0"/>
                    </a:lnTo>
                    <a:lnTo>
                      <a:pt x="394" y="0"/>
                    </a:lnTo>
                    <a:close/>
                  </a:path>
                </a:pathLst>
              </a:custGeom>
              <a:solidFill>
                <a:srgbClr val="DC8300"/>
              </a:solidFill>
              <a:ln>
                <a:noFill/>
              </a:ln>
              <a:extLst>
                <a:ext uri="{91240B29-F687-4F45-9708-019B960494DF}">
                  <a14:hiddenLine xmlns:a14="http://schemas.microsoft.com/office/drawing/2010/main" w="9525">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2" name="Freeform 4325"/>
              <p:cNvSpPr/>
              <p:nvPr/>
            </p:nvSpPr>
            <p:spPr bwMode="auto">
              <a:xfrm>
                <a:off x="3737113" y="4470675"/>
                <a:ext cx="985108" cy="1114150"/>
              </a:xfrm>
              <a:custGeom>
                <a:avLst/>
                <a:gdLst>
                  <a:gd name="T0" fmla="*/ 250 w 746"/>
                  <a:gd name="T1" fmla="*/ 0 h 844"/>
                  <a:gd name="T2" fmla="*/ 250 w 746"/>
                  <a:gd name="T3" fmla="*/ 0 h 844"/>
                  <a:gd name="T4" fmla="*/ 0 w 746"/>
                  <a:gd name="T5" fmla="*/ 128 h 844"/>
                  <a:gd name="T6" fmla="*/ 0 w 746"/>
                  <a:gd name="T7" fmla="*/ 128 h 844"/>
                  <a:gd name="T8" fmla="*/ 223 w 746"/>
                  <a:gd name="T9" fmla="*/ 535 h 844"/>
                  <a:gd name="T10" fmla="*/ 473 w 746"/>
                  <a:gd name="T11" fmla="*/ 406 h 844"/>
                  <a:gd name="T12" fmla="*/ 250 w 746"/>
                  <a:gd name="T13" fmla="*/ 0 h 8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6" h="844">
                    <a:moveTo>
                      <a:pt x="394" y="0"/>
                    </a:moveTo>
                    <a:lnTo>
                      <a:pt x="394" y="0"/>
                    </a:lnTo>
                    <a:lnTo>
                      <a:pt x="0" y="202"/>
                    </a:lnTo>
                    <a:lnTo>
                      <a:pt x="351" y="844"/>
                    </a:lnTo>
                    <a:lnTo>
                      <a:pt x="746" y="641"/>
                    </a:lnTo>
                    <a:lnTo>
                      <a:pt x="394" y="0"/>
                    </a:lnTo>
                    <a:close/>
                  </a:path>
                </a:pathLst>
              </a:custGeom>
              <a:solidFill>
                <a:srgbClr val="FF9900"/>
              </a:solidFill>
              <a:ln>
                <a:noFill/>
              </a:ln>
              <a:extLst>
                <a:ext uri="{91240B29-F687-4F45-9708-019B960494DF}">
                  <a14:hiddenLine xmlns:a14="http://schemas.microsoft.com/office/drawing/2010/main" w="9525">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3" name="Line 4335"/>
              <p:cNvSpPr>
                <a:spLocks noChangeShapeType="1"/>
              </p:cNvSpPr>
              <p:nvPr/>
            </p:nvSpPr>
            <p:spPr bwMode="auto">
              <a:xfrm flipH="1">
                <a:off x="606592" y="3846752"/>
                <a:ext cx="499469" cy="905150"/>
              </a:xfrm>
              <a:prstGeom prst="line">
                <a:avLst/>
              </a:prstGeom>
              <a:noFill/>
              <a:ln w="15875" cap="rnd">
                <a:solidFill>
                  <a:srgbClr val="000000"/>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4" name="Line 4336"/>
              <p:cNvSpPr>
                <a:spLocks noChangeShapeType="1"/>
              </p:cNvSpPr>
              <p:nvPr/>
            </p:nvSpPr>
            <p:spPr bwMode="auto">
              <a:xfrm>
                <a:off x="3266843" y="3846752"/>
                <a:ext cx="488712" cy="905150"/>
              </a:xfrm>
              <a:prstGeom prst="line">
                <a:avLst/>
              </a:prstGeom>
              <a:noFill/>
              <a:ln w="15875" cap="rnd">
                <a:solidFill>
                  <a:srgbClr val="000000"/>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5" name="Freeform 4319"/>
              <p:cNvSpPr/>
              <p:nvPr/>
            </p:nvSpPr>
            <p:spPr bwMode="auto">
              <a:xfrm>
                <a:off x="907811" y="3442584"/>
                <a:ext cx="2515789" cy="723813"/>
              </a:xfrm>
              <a:custGeom>
                <a:avLst/>
                <a:gdLst>
                  <a:gd name="T0" fmla="*/ 1016 w 1907"/>
                  <a:gd name="T1" fmla="*/ 0 h 549"/>
                  <a:gd name="T2" fmla="*/ 190 w 1907"/>
                  <a:gd name="T3" fmla="*/ 0 h 549"/>
                  <a:gd name="T4" fmla="*/ 0 w 1907"/>
                  <a:gd name="T5" fmla="*/ 347 h 549"/>
                  <a:gd name="T6" fmla="*/ 1206 w 1907"/>
                  <a:gd name="T7" fmla="*/ 347 h 549"/>
                  <a:gd name="T8" fmla="*/ 1016 w 1907"/>
                  <a:gd name="T9" fmla="*/ 0 h 5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07" h="549">
                    <a:moveTo>
                      <a:pt x="1607" y="0"/>
                    </a:moveTo>
                    <a:lnTo>
                      <a:pt x="300" y="0"/>
                    </a:lnTo>
                    <a:lnTo>
                      <a:pt x="0" y="549"/>
                    </a:lnTo>
                    <a:lnTo>
                      <a:pt x="1907" y="549"/>
                    </a:lnTo>
                    <a:lnTo>
                      <a:pt x="1607" y="0"/>
                    </a:lnTo>
                    <a:close/>
                  </a:path>
                </a:pathLst>
              </a:custGeom>
              <a:gradFill rotWithShape="1">
                <a:gsLst>
                  <a:gs pos="0">
                    <a:srgbClr val="C1FF13"/>
                  </a:gs>
                  <a:gs pos="100000">
                    <a:srgbClr val="00B200"/>
                  </a:gs>
                </a:gsLst>
                <a:lin ang="5400000" scaled="1"/>
              </a:gradFill>
              <a:ln>
                <a:noFill/>
              </a:ln>
              <a:extLst>
                <a:ext uri="{91240B29-F687-4F45-9708-019B960494DF}">
                  <a14:hiddenLine xmlns:a14="http://schemas.microsoft.com/office/drawing/2010/main" w="9525">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6" name="Freeform 4322"/>
              <p:cNvSpPr/>
              <p:nvPr/>
            </p:nvSpPr>
            <p:spPr bwMode="auto">
              <a:xfrm>
                <a:off x="1302776" y="3175188"/>
                <a:ext cx="2243771" cy="267396"/>
              </a:xfrm>
              <a:custGeom>
                <a:avLst/>
                <a:gdLst>
                  <a:gd name="T0" fmla="*/ 250 w 1700"/>
                  <a:gd name="T1" fmla="*/ 0 h 202"/>
                  <a:gd name="T2" fmla="*/ 0 w 1700"/>
                  <a:gd name="T3" fmla="*/ 129 h 202"/>
                  <a:gd name="T4" fmla="*/ 828 w 1700"/>
                  <a:gd name="T5" fmla="*/ 129 h 202"/>
                  <a:gd name="T6" fmla="*/ 1077 w 1700"/>
                  <a:gd name="T7" fmla="*/ 0 h 202"/>
                  <a:gd name="T8" fmla="*/ 250 w 1700"/>
                  <a:gd name="T9" fmla="*/ 0 h 2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00" h="202">
                    <a:moveTo>
                      <a:pt x="395" y="0"/>
                    </a:moveTo>
                    <a:lnTo>
                      <a:pt x="0" y="202"/>
                    </a:lnTo>
                    <a:lnTo>
                      <a:pt x="1306" y="202"/>
                    </a:lnTo>
                    <a:lnTo>
                      <a:pt x="1700" y="0"/>
                    </a:lnTo>
                    <a:lnTo>
                      <a:pt x="395" y="0"/>
                    </a:lnTo>
                    <a:close/>
                  </a:path>
                </a:pathLst>
              </a:custGeom>
              <a:solidFill>
                <a:srgbClr val="7DAA00"/>
              </a:solidFill>
              <a:ln>
                <a:noFill/>
              </a:ln>
              <a:extLst>
                <a:ext uri="{91240B29-F687-4F45-9708-019B960494DF}">
                  <a14:hiddenLine xmlns:a14="http://schemas.microsoft.com/office/drawing/2010/main" w="9525">
                    <a:solidFill>
                      <a:srgbClr val="339966"/>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7" name="Freeform 4323"/>
              <p:cNvSpPr/>
              <p:nvPr/>
            </p:nvSpPr>
            <p:spPr bwMode="auto">
              <a:xfrm>
                <a:off x="3027098" y="3175188"/>
                <a:ext cx="917487" cy="991209"/>
              </a:xfrm>
              <a:custGeom>
                <a:avLst/>
                <a:gdLst>
                  <a:gd name="T0" fmla="*/ 250 w 696"/>
                  <a:gd name="T1" fmla="*/ 0 h 751"/>
                  <a:gd name="T2" fmla="*/ 249 w 696"/>
                  <a:gd name="T3" fmla="*/ 0 h 751"/>
                  <a:gd name="T4" fmla="*/ 0 w 696"/>
                  <a:gd name="T5" fmla="*/ 128 h 751"/>
                  <a:gd name="T6" fmla="*/ 1 w 696"/>
                  <a:gd name="T7" fmla="*/ 128 h 751"/>
                  <a:gd name="T8" fmla="*/ 190 w 696"/>
                  <a:gd name="T9" fmla="*/ 476 h 751"/>
                  <a:gd name="T10" fmla="*/ 439 w 696"/>
                  <a:gd name="T11" fmla="*/ 348 h 751"/>
                  <a:gd name="T12" fmla="*/ 250 w 696"/>
                  <a:gd name="T13" fmla="*/ 0 h 75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6" h="751">
                    <a:moveTo>
                      <a:pt x="396" y="0"/>
                    </a:moveTo>
                    <a:lnTo>
                      <a:pt x="394" y="0"/>
                    </a:lnTo>
                    <a:lnTo>
                      <a:pt x="0" y="202"/>
                    </a:lnTo>
                    <a:lnTo>
                      <a:pt x="1" y="202"/>
                    </a:lnTo>
                    <a:lnTo>
                      <a:pt x="301" y="751"/>
                    </a:lnTo>
                    <a:lnTo>
                      <a:pt x="696" y="549"/>
                    </a:lnTo>
                    <a:lnTo>
                      <a:pt x="396" y="0"/>
                    </a:lnTo>
                    <a:close/>
                  </a:path>
                </a:pathLst>
              </a:custGeom>
              <a:solidFill>
                <a:srgbClr val="99CC00"/>
              </a:solidFill>
              <a:ln>
                <a:noFill/>
              </a:ln>
              <a:extLst>
                <a:ext uri="{91240B29-F687-4F45-9708-019B960494DF}">
                  <a14:hiddenLine xmlns:a14="http://schemas.microsoft.com/office/drawing/2010/main" w="9525">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38" name="Group 4333"/>
              <p:cNvGrpSpPr/>
              <p:nvPr/>
            </p:nvGrpSpPr>
            <p:grpSpPr bwMode="auto">
              <a:xfrm>
                <a:off x="1315070" y="2552801"/>
                <a:ext cx="2203813" cy="882099"/>
                <a:chOff x="1020" y="1545"/>
                <a:chExt cx="1434" cy="574"/>
              </a:xfrm>
            </p:grpSpPr>
            <p:sp>
              <p:nvSpPr>
                <p:cNvPr id="76" name="Line 4327"/>
                <p:cNvSpPr>
                  <a:spLocks noChangeShapeType="1"/>
                </p:cNvSpPr>
                <p:nvPr/>
              </p:nvSpPr>
              <p:spPr bwMode="auto">
                <a:xfrm flipH="1">
                  <a:off x="1020" y="1706"/>
                  <a:ext cx="227" cy="409"/>
                </a:xfrm>
                <a:prstGeom prst="line">
                  <a:avLst/>
                </a:prstGeom>
                <a:noFill/>
                <a:ln w="15875" cap="rnd">
                  <a:solidFill>
                    <a:srgbClr val="000000"/>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77" name="Line 4328"/>
                <p:cNvSpPr>
                  <a:spLocks noChangeShapeType="1"/>
                </p:cNvSpPr>
                <p:nvPr/>
              </p:nvSpPr>
              <p:spPr bwMode="auto">
                <a:xfrm>
                  <a:off x="1927" y="1706"/>
                  <a:ext cx="209" cy="413"/>
                </a:xfrm>
                <a:prstGeom prst="line">
                  <a:avLst/>
                </a:prstGeom>
                <a:noFill/>
                <a:ln w="15875" cap="rnd">
                  <a:solidFill>
                    <a:srgbClr val="000000"/>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78" name="Line 4330"/>
                <p:cNvSpPr>
                  <a:spLocks noChangeShapeType="1"/>
                </p:cNvSpPr>
                <p:nvPr/>
              </p:nvSpPr>
              <p:spPr bwMode="auto">
                <a:xfrm>
                  <a:off x="2245" y="1545"/>
                  <a:ext cx="209" cy="413"/>
                </a:xfrm>
                <a:prstGeom prst="line">
                  <a:avLst/>
                </a:prstGeom>
                <a:noFill/>
                <a:ln w="15875" cap="rnd">
                  <a:solidFill>
                    <a:srgbClr val="000000"/>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79" name="Line 4332"/>
                <p:cNvSpPr>
                  <a:spLocks noChangeShapeType="1"/>
                </p:cNvSpPr>
                <p:nvPr/>
              </p:nvSpPr>
              <p:spPr bwMode="auto">
                <a:xfrm flipH="1">
                  <a:off x="1344" y="1558"/>
                  <a:ext cx="227" cy="409"/>
                </a:xfrm>
                <a:prstGeom prst="line">
                  <a:avLst/>
                </a:prstGeom>
                <a:noFill/>
                <a:ln w="15875" cap="rnd">
                  <a:solidFill>
                    <a:srgbClr val="000000"/>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39" name="Freeform 4318"/>
              <p:cNvSpPr/>
              <p:nvPr/>
            </p:nvSpPr>
            <p:spPr bwMode="auto">
              <a:xfrm>
                <a:off x="2168011" y="1601548"/>
                <a:ext cx="1068096" cy="1269362"/>
              </a:xfrm>
              <a:custGeom>
                <a:avLst/>
                <a:gdLst>
                  <a:gd name="T0" fmla="*/ 511 w 810"/>
                  <a:gd name="T1" fmla="*/ 482 h 962"/>
                  <a:gd name="T2" fmla="*/ 249 w 810"/>
                  <a:gd name="T3" fmla="*/ 0 h 962"/>
                  <a:gd name="T4" fmla="*/ 0 w 810"/>
                  <a:gd name="T5" fmla="*/ 128 h 962"/>
                  <a:gd name="T6" fmla="*/ 263 w 810"/>
                  <a:gd name="T7" fmla="*/ 609 h 962"/>
                  <a:gd name="T8" fmla="*/ 511 w 810"/>
                  <a:gd name="T9" fmla="*/ 482 h 9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10" h="962">
                    <a:moveTo>
                      <a:pt x="810" y="760"/>
                    </a:moveTo>
                    <a:lnTo>
                      <a:pt x="394" y="0"/>
                    </a:lnTo>
                    <a:lnTo>
                      <a:pt x="0" y="202"/>
                    </a:lnTo>
                    <a:lnTo>
                      <a:pt x="417" y="962"/>
                    </a:lnTo>
                    <a:lnTo>
                      <a:pt x="810" y="760"/>
                    </a:lnTo>
                    <a:close/>
                  </a:path>
                </a:pathLst>
              </a:custGeom>
              <a:solidFill>
                <a:srgbClr val="3366FF"/>
              </a:solidFill>
              <a:ln>
                <a:noFill/>
              </a:ln>
              <a:extLst>
                <a:ext uri="{91240B29-F687-4F45-9708-019B960494DF}">
                  <a14:hiddenLine xmlns:a14="http://schemas.microsoft.com/office/drawing/2010/main" w="9525">
                    <a:solidFill>
                      <a:srgbClr val="3366FF"/>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0" name="Freeform 4321"/>
              <p:cNvSpPr/>
              <p:nvPr/>
            </p:nvSpPr>
            <p:spPr bwMode="auto">
              <a:xfrm>
                <a:off x="1616289" y="1867407"/>
                <a:ext cx="1101907" cy="1003503"/>
              </a:xfrm>
              <a:custGeom>
                <a:avLst/>
                <a:gdLst>
                  <a:gd name="T0" fmla="*/ 264 w 835"/>
                  <a:gd name="T1" fmla="*/ 0 h 760"/>
                  <a:gd name="T2" fmla="*/ 0 w 835"/>
                  <a:gd name="T3" fmla="*/ 482 h 760"/>
                  <a:gd name="T4" fmla="*/ 529 w 835"/>
                  <a:gd name="T5" fmla="*/ 482 h 760"/>
                  <a:gd name="T6" fmla="*/ 264 w 835"/>
                  <a:gd name="T7" fmla="*/ 0 h 7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5" h="760">
                    <a:moveTo>
                      <a:pt x="418" y="0"/>
                    </a:moveTo>
                    <a:lnTo>
                      <a:pt x="0" y="760"/>
                    </a:lnTo>
                    <a:lnTo>
                      <a:pt x="835" y="760"/>
                    </a:lnTo>
                    <a:lnTo>
                      <a:pt x="418" y="0"/>
                    </a:lnTo>
                    <a:close/>
                  </a:path>
                </a:pathLst>
              </a:custGeom>
              <a:gradFill rotWithShape="1">
                <a:gsLst>
                  <a:gs pos="0">
                    <a:srgbClr val="00CCFF"/>
                  </a:gs>
                  <a:gs pos="100000">
                    <a:srgbClr val="0099FF"/>
                  </a:gs>
                </a:gsLst>
                <a:lin ang="5400000" scaled="1"/>
              </a:gradFill>
              <a:ln>
                <a:noFill/>
              </a:ln>
              <a:extLst>
                <a:ext uri="{91240B29-F687-4F45-9708-019B960494DF}">
                  <a14:hiddenLine xmlns:a14="http://schemas.microsoft.com/office/drawing/2010/main" w="9525">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5" name="Line 4347"/>
              <p:cNvSpPr>
                <a:spLocks noChangeShapeType="1"/>
              </p:cNvSpPr>
              <p:nvPr/>
            </p:nvSpPr>
            <p:spPr bwMode="auto">
              <a:xfrm>
                <a:off x="2778132" y="2173222"/>
                <a:ext cx="1184895" cy="0"/>
              </a:xfrm>
              <a:prstGeom prst="line">
                <a:avLst/>
              </a:prstGeom>
              <a:noFill/>
              <a:ln w="19050" cap="rnd">
                <a:solidFill>
                  <a:srgbClr val="000000"/>
                </a:solidFill>
                <a:prstDash val="sysDot"/>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6" name="Line 4354"/>
              <p:cNvSpPr>
                <a:spLocks noChangeShapeType="1"/>
              </p:cNvSpPr>
              <p:nvPr/>
            </p:nvSpPr>
            <p:spPr bwMode="auto">
              <a:xfrm>
                <a:off x="3511199" y="3602407"/>
                <a:ext cx="1184895" cy="0"/>
              </a:xfrm>
              <a:prstGeom prst="line">
                <a:avLst/>
              </a:prstGeom>
              <a:noFill/>
              <a:ln w="19050" cap="rnd">
                <a:solidFill>
                  <a:srgbClr val="000000"/>
                </a:solidFill>
                <a:prstDash val="sysDot"/>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7" name="Line 4356"/>
              <p:cNvSpPr>
                <a:spLocks noChangeShapeType="1"/>
              </p:cNvSpPr>
              <p:nvPr/>
            </p:nvSpPr>
            <p:spPr bwMode="auto">
              <a:xfrm>
                <a:off x="4242730" y="5031592"/>
                <a:ext cx="1184895" cy="0"/>
              </a:xfrm>
              <a:prstGeom prst="line">
                <a:avLst/>
              </a:prstGeom>
              <a:noFill/>
              <a:ln w="19050" cap="rnd">
                <a:solidFill>
                  <a:srgbClr val="000000"/>
                </a:solidFill>
                <a:prstDash val="sysDot"/>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48" name="Group 4395"/>
              <p:cNvGrpSpPr/>
              <p:nvPr/>
            </p:nvGrpSpPr>
            <p:grpSpPr bwMode="auto">
              <a:xfrm>
                <a:off x="3893871" y="2140949"/>
                <a:ext cx="3138205" cy="517887"/>
                <a:chOff x="3016" y="1051"/>
                <a:chExt cx="2042" cy="337"/>
              </a:xfrm>
            </p:grpSpPr>
            <p:sp>
              <p:nvSpPr>
                <p:cNvPr id="70" name="Rectangle 4381"/>
                <p:cNvSpPr>
                  <a:spLocks noChangeArrowheads="1"/>
                </p:cNvSpPr>
                <p:nvPr/>
              </p:nvSpPr>
              <p:spPr bwMode="auto">
                <a:xfrm>
                  <a:off x="3016" y="1147"/>
                  <a:ext cx="121" cy="241"/>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marL="0" marR="0" lvl="0" indent="0" defTabSz="914400" eaLnBrk="1" fontAlgn="auto" latinLnBrk="0" hangingPunct="1">
                    <a:lnSpc>
                      <a:spcPct val="100000"/>
                    </a:lnSpc>
                    <a:spcBef>
                      <a:spcPts val="0"/>
                    </a:spcBef>
                    <a:spcAft>
                      <a:spcPts val="0"/>
                    </a:spcAft>
                    <a:buClrTx/>
                    <a:buSzTx/>
                    <a:buFont typeface="Batang" panose="02030600000101010101" pitchFamily="18" charset="-127"/>
                    <a:buNone/>
                    <a:tabLst>
                      <a:tab pos="482600" algn="l"/>
                    </a:tabLst>
                    <a:defRPr/>
                  </a:pPr>
                  <a:endParaRPr kumimoji="0" lang="en-US" altLang="ko-KR" sz="1800" b="0" i="0" u="none" strike="noStrike" kern="0" cap="none" spc="0" normalizeH="0" baseline="0" noProof="0" dirty="0" smtClean="0">
                    <a:ln>
                      <a:noFill/>
                    </a:ln>
                    <a:solidFill>
                      <a:srgbClr val="808080"/>
                    </a:solidFill>
                    <a:effectLst/>
                    <a:uLnTx/>
                    <a:uFillTx/>
                    <a:latin typeface="Dotum" panose="020B0600000101010101" pitchFamily="34" charset="-127"/>
                    <a:cs typeface="Arial" panose="020B0604020202020204" pitchFamily="34" charset="0"/>
                  </a:endParaRPr>
                </a:p>
              </p:txBody>
            </p:sp>
            <p:grpSp>
              <p:nvGrpSpPr>
                <p:cNvPr id="71" name="Group 4388"/>
                <p:cNvGrpSpPr/>
                <p:nvPr/>
              </p:nvGrpSpPr>
              <p:grpSpPr bwMode="auto">
                <a:xfrm>
                  <a:off x="3081" y="1051"/>
                  <a:ext cx="1977" cy="45"/>
                  <a:chOff x="3081" y="1051"/>
                  <a:chExt cx="1977" cy="45"/>
                </a:xfrm>
              </p:grpSpPr>
              <p:sp>
                <p:nvSpPr>
                  <p:cNvPr id="74" name="Rectangle 4385"/>
                  <p:cNvSpPr>
                    <a:spLocks noChangeArrowheads="1"/>
                  </p:cNvSpPr>
                  <p:nvPr/>
                </p:nvSpPr>
                <p:spPr bwMode="auto">
                  <a:xfrm>
                    <a:off x="3606" y="1051"/>
                    <a:ext cx="1452" cy="45"/>
                  </a:xfrm>
                  <a:prstGeom prst="rect">
                    <a:avLst/>
                  </a:prstGeom>
                  <a:solidFill>
                    <a:srgbClr val="333399"/>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75" name="Rectangle 4384"/>
                  <p:cNvSpPr>
                    <a:spLocks noChangeArrowheads="1"/>
                  </p:cNvSpPr>
                  <p:nvPr/>
                </p:nvSpPr>
                <p:spPr bwMode="auto">
                  <a:xfrm>
                    <a:off x="3081" y="1051"/>
                    <a:ext cx="1387" cy="45"/>
                  </a:xfrm>
                  <a:prstGeom prst="rect">
                    <a:avLst/>
                  </a:prstGeom>
                  <a:solidFill>
                    <a:srgbClr val="3366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66" name="Group 4389"/>
              <p:cNvGrpSpPr/>
              <p:nvPr/>
            </p:nvGrpSpPr>
            <p:grpSpPr bwMode="auto">
              <a:xfrm>
                <a:off x="4739123" y="3567058"/>
                <a:ext cx="3038311" cy="69154"/>
                <a:chOff x="3081" y="1051"/>
                <a:chExt cx="1977" cy="45"/>
              </a:xfrm>
            </p:grpSpPr>
            <p:sp>
              <p:nvSpPr>
                <p:cNvPr id="68" name="Rectangle 4390"/>
                <p:cNvSpPr>
                  <a:spLocks noChangeArrowheads="1"/>
                </p:cNvSpPr>
                <p:nvPr/>
              </p:nvSpPr>
              <p:spPr bwMode="auto">
                <a:xfrm>
                  <a:off x="3606" y="1051"/>
                  <a:ext cx="1452" cy="45"/>
                </a:xfrm>
                <a:prstGeom prst="rect">
                  <a:avLst/>
                </a:prstGeom>
                <a:solidFill>
                  <a:srgbClr val="0080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69" name="Rectangle 4391"/>
                <p:cNvSpPr>
                  <a:spLocks noChangeArrowheads="1"/>
                </p:cNvSpPr>
                <p:nvPr/>
              </p:nvSpPr>
              <p:spPr bwMode="auto">
                <a:xfrm>
                  <a:off x="3081" y="1051"/>
                  <a:ext cx="1387" cy="45"/>
                </a:xfrm>
                <a:prstGeom prst="rect">
                  <a:avLst/>
                </a:prstGeom>
                <a:solidFill>
                  <a:srgbClr val="99CC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nvGrpSpPr>
              <p:cNvPr id="50" name="Group 4397"/>
              <p:cNvGrpSpPr/>
              <p:nvPr/>
            </p:nvGrpSpPr>
            <p:grpSpPr bwMode="auto">
              <a:xfrm>
                <a:off x="5366152" y="4999322"/>
                <a:ext cx="3124374" cy="470248"/>
                <a:chOff x="3419" y="2205"/>
                <a:chExt cx="2033" cy="306"/>
              </a:xfrm>
            </p:grpSpPr>
            <p:sp>
              <p:nvSpPr>
                <p:cNvPr id="59" name="Rectangle 4399"/>
                <p:cNvSpPr>
                  <a:spLocks noChangeArrowheads="1"/>
                </p:cNvSpPr>
                <p:nvPr/>
              </p:nvSpPr>
              <p:spPr bwMode="auto">
                <a:xfrm>
                  <a:off x="3419" y="2270"/>
                  <a:ext cx="121" cy="241"/>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altLang="ko-KR" sz="1800" b="0" i="0" u="none" strike="noStrike" kern="0" cap="none" spc="0" normalizeH="0" baseline="0" noProof="0" dirty="0" smtClean="0">
                    <a:ln>
                      <a:noFill/>
                    </a:ln>
                    <a:solidFill>
                      <a:srgbClr val="808080"/>
                    </a:solidFill>
                    <a:effectLst/>
                    <a:uLnTx/>
                    <a:uFillTx/>
                    <a:latin typeface="Dotum" panose="020B0600000101010101" pitchFamily="34" charset="-127"/>
                    <a:cs typeface="Arial" panose="020B0604020202020204" pitchFamily="34" charset="0"/>
                  </a:endParaRPr>
                </a:p>
              </p:txBody>
            </p:sp>
            <p:grpSp>
              <p:nvGrpSpPr>
                <p:cNvPr id="60" name="Group 4400"/>
                <p:cNvGrpSpPr/>
                <p:nvPr/>
              </p:nvGrpSpPr>
              <p:grpSpPr bwMode="auto">
                <a:xfrm>
                  <a:off x="3475" y="2205"/>
                  <a:ext cx="1977" cy="45"/>
                  <a:chOff x="3081" y="1051"/>
                  <a:chExt cx="1977" cy="45"/>
                </a:xfrm>
              </p:grpSpPr>
              <p:sp>
                <p:nvSpPr>
                  <p:cNvPr id="62" name="Rectangle 4401"/>
                  <p:cNvSpPr>
                    <a:spLocks noChangeArrowheads="1"/>
                  </p:cNvSpPr>
                  <p:nvPr/>
                </p:nvSpPr>
                <p:spPr bwMode="auto">
                  <a:xfrm>
                    <a:off x="3606" y="1051"/>
                    <a:ext cx="1452" cy="45"/>
                  </a:xfrm>
                  <a:prstGeom prst="rect">
                    <a:avLst/>
                  </a:prstGeom>
                  <a:solidFill>
                    <a:srgbClr val="FF99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63" name="Rectangle 4402"/>
                  <p:cNvSpPr>
                    <a:spLocks noChangeArrowheads="1"/>
                  </p:cNvSpPr>
                  <p:nvPr/>
                </p:nvSpPr>
                <p:spPr bwMode="auto">
                  <a:xfrm>
                    <a:off x="3081" y="1051"/>
                    <a:ext cx="1387" cy="45"/>
                  </a:xfrm>
                  <a:prstGeom prst="rect">
                    <a:avLst/>
                  </a:prstGeom>
                  <a:solidFill>
                    <a:srgbClr val="FFCC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53" name="Group 4408"/>
              <p:cNvGrpSpPr/>
              <p:nvPr/>
            </p:nvGrpSpPr>
            <p:grpSpPr bwMode="auto">
              <a:xfrm>
                <a:off x="3123918" y="2591220"/>
                <a:ext cx="4250870" cy="279690"/>
                <a:chOff x="2064" y="1570"/>
                <a:chExt cx="2766" cy="182"/>
              </a:xfrm>
            </p:grpSpPr>
            <p:sp>
              <p:nvSpPr>
                <p:cNvPr id="56" name="Line 4353"/>
                <p:cNvSpPr>
                  <a:spLocks noChangeShapeType="1"/>
                </p:cNvSpPr>
                <p:nvPr/>
              </p:nvSpPr>
              <p:spPr bwMode="auto">
                <a:xfrm>
                  <a:off x="2064" y="1752"/>
                  <a:ext cx="2571" cy="0"/>
                </a:xfrm>
                <a:prstGeom prst="line">
                  <a:avLst/>
                </a:prstGeom>
                <a:noFill/>
                <a:ln w="19050" cap="rnd">
                  <a:solidFill>
                    <a:srgbClr val="000000"/>
                  </a:solidFill>
                  <a:prstDash val="sysDot"/>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57" name="Line 4405"/>
                <p:cNvSpPr>
                  <a:spLocks noChangeShapeType="1"/>
                </p:cNvSpPr>
                <p:nvPr/>
              </p:nvSpPr>
              <p:spPr bwMode="auto">
                <a:xfrm flipV="1">
                  <a:off x="4649" y="1570"/>
                  <a:ext cx="181" cy="182"/>
                </a:xfrm>
                <a:prstGeom prst="line">
                  <a:avLst/>
                </a:prstGeom>
                <a:noFill/>
                <a:ln w="19050" cap="rnd">
                  <a:solidFill>
                    <a:srgbClr val="000000"/>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sp>
          <p:nvSpPr>
            <p:cNvPr id="86" name="Text Box 50" descr="60%"/>
            <p:cNvSpPr txBox="1">
              <a:spLocks noChangeArrowheads="1"/>
            </p:cNvSpPr>
            <p:nvPr/>
          </p:nvSpPr>
          <p:spPr bwMode="auto">
            <a:xfrm>
              <a:off x="5322426" y="2234213"/>
              <a:ext cx="1709650"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ClrTx/>
                <a:buSzTx/>
              </a:pPr>
              <a:r>
                <a:rPr lang="zh-CN" altLang="en-US" sz="2000" dirty="0" smtClean="0">
                  <a:solidFill>
                    <a:srgbClr val="002060"/>
                  </a:solidFill>
                  <a:latin typeface="微软雅黑" panose="020B0503020204020204" pitchFamily="34" charset="-122"/>
                  <a:ea typeface="微软雅黑" panose="020B0503020204020204" pitchFamily="34" charset="-122"/>
                </a:rPr>
                <a:t>天才资源</a:t>
              </a:r>
              <a:endParaRPr lang="zh-CN" altLang="en-US" sz="2000" dirty="0">
                <a:solidFill>
                  <a:srgbClr val="002060"/>
                </a:solidFill>
                <a:latin typeface="微软雅黑" panose="020B0503020204020204" pitchFamily="34" charset="-122"/>
                <a:ea typeface="微软雅黑" panose="020B0503020204020204" pitchFamily="34" charset="-122"/>
              </a:endParaRPr>
            </a:p>
          </p:txBody>
        </p:sp>
        <p:sp>
          <p:nvSpPr>
            <p:cNvPr id="87" name="Text Box 51" descr="60%"/>
            <p:cNvSpPr txBox="1">
              <a:spLocks noChangeArrowheads="1"/>
            </p:cNvSpPr>
            <p:nvPr/>
          </p:nvSpPr>
          <p:spPr bwMode="auto">
            <a:xfrm>
              <a:off x="5756882" y="3022541"/>
              <a:ext cx="1524000" cy="457200"/>
            </a:xfrm>
            <a:prstGeom prst="rect">
              <a:avLst/>
            </a:prstGeom>
            <a:noFill/>
            <a:ln>
              <a:noFill/>
            </a:ln>
          </p:spPr>
          <p:txBody>
            <a:bodyPr wrap="none" anchor="ct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人才资源</a:t>
              </a:r>
              <a:endParaRPr kumimoji="0" lang="zh-CN" altLang="en-US" sz="2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sp>
          <p:nvSpPr>
            <p:cNvPr id="88" name="Text Box 52" descr="60%"/>
            <p:cNvSpPr txBox="1">
              <a:spLocks noChangeArrowheads="1"/>
            </p:cNvSpPr>
            <p:nvPr/>
          </p:nvSpPr>
          <p:spPr bwMode="auto">
            <a:xfrm>
              <a:off x="6052792" y="3718877"/>
              <a:ext cx="1846263" cy="457200"/>
            </a:xfrm>
            <a:prstGeom prst="rect">
              <a:avLst/>
            </a:prstGeom>
            <a:noFill/>
            <a:ln>
              <a:noFill/>
            </a:ln>
          </p:spPr>
          <p:txBody>
            <a:bodyPr wrap="none" anchor="ct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smtClean="0">
                  <a:ln>
                    <a:noFill/>
                  </a:ln>
                  <a:solidFill>
                    <a:srgbClr val="006600"/>
                  </a:solidFill>
                  <a:effectLst/>
                  <a:uLnTx/>
                  <a:uFillTx/>
                  <a:latin typeface="微软雅黑" panose="020B0503020204020204" pitchFamily="34" charset="-122"/>
                  <a:ea typeface="微软雅黑" panose="020B0503020204020204" pitchFamily="34" charset="-122"/>
                </a:rPr>
                <a:t>人力资源</a:t>
              </a:r>
              <a:endParaRPr kumimoji="1" lang="zh-CN" altLang="en-US" sz="2000" b="0" i="0" u="none" strike="noStrike" kern="0" cap="none" spc="0" normalizeH="0" baseline="0" noProof="0" dirty="0" smtClean="0">
                <a:ln>
                  <a:noFill/>
                </a:ln>
                <a:solidFill>
                  <a:srgbClr val="006600"/>
                </a:solidFill>
                <a:effectLst/>
                <a:uLnTx/>
                <a:uFillTx/>
                <a:latin typeface="微软雅黑" panose="020B0503020204020204" pitchFamily="34" charset="-122"/>
                <a:ea typeface="微软雅黑" panose="020B0503020204020204" pitchFamily="34" charset="-122"/>
              </a:endParaRPr>
            </a:p>
          </p:txBody>
        </p:sp>
        <p:sp>
          <p:nvSpPr>
            <p:cNvPr id="89" name="Text Box 53" descr="60%"/>
            <p:cNvSpPr txBox="1">
              <a:spLocks noChangeArrowheads="1"/>
            </p:cNvSpPr>
            <p:nvPr/>
          </p:nvSpPr>
          <p:spPr bwMode="auto">
            <a:xfrm>
              <a:off x="6295000" y="4465178"/>
              <a:ext cx="1693752" cy="457200"/>
            </a:xfrm>
            <a:prstGeom prst="rect">
              <a:avLst/>
            </a:prstGeom>
            <a:noFill/>
            <a:ln>
              <a:noFill/>
            </a:ln>
          </p:spPr>
          <p:txBody>
            <a:bodyPr wrap="none" anchor="ct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劳动力资源</a:t>
              </a:r>
              <a:endParaRPr kumimoji="0" lang="zh-CN" altLang="en-US" sz="20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sp>
          <p:nvSpPr>
            <p:cNvPr id="90" name="Text Box 54" descr="60%"/>
            <p:cNvSpPr txBox="1">
              <a:spLocks noChangeArrowheads="1"/>
            </p:cNvSpPr>
            <p:nvPr/>
          </p:nvSpPr>
          <p:spPr bwMode="auto">
            <a:xfrm>
              <a:off x="6779265" y="5136482"/>
              <a:ext cx="1846575" cy="457200"/>
            </a:xfrm>
            <a:prstGeom prst="rect">
              <a:avLst/>
            </a:prstGeom>
            <a:noFill/>
            <a:ln>
              <a:noFill/>
            </a:ln>
          </p:spPr>
          <p:txBody>
            <a:bodyPr wrap="none" anchor="ct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smtClean="0">
                  <a:ln>
                    <a:noFill/>
                  </a:ln>
                  <a:solidFill>
                    <a:srgbClr val="FF9900"/>
                  </a:solidFill>
                  <a:effectLst/>
                  <a:uLnTx/>
                  <a:uFillTx/>
                  <a:latin typeface="微软雅黑" panose="020B0503020204020204" pitchFamily="34" charset="-122"/>
                  <a:ea typeface="微软雅黑" panose="020B0503020204020204" pitchFamily="34" charset="-122"/>
                </a:rPr>
                <a:t>人口资源</a:t>
              </a:r>
              <a:endParaRPr kumimoji="0" lang="zh-CN" altLang="en-US" sz="2000" b="0" i="0" u="none" strike="noStrike" kern="0" cap="none" spc="0" normalizeH="0" baseline="0" noProof="0" dirty="0" smtClean="0">
                <a:ln>
                  <a:noFill/>
                </a:ln>
                <a:solidFill>
                  <a:srgbClr val="FF9900"/>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页脚占位符 3"/>
          <p:cNvSpPr>
            <a:spLocks noGrp="1"/>
          </p:cNvSpPr>
          <p:nvPr>
            <p:ph type="ftr" sz="quarter" idx="10"/>
          </p:nvPr>
        </p:nvSpPr>
        <p:spPr/>
        <p:txBody>
          <a:bodyPr/>
          <a:lstStyle/>
          <a:p>
            <a:r>
              <a:rPr lang="de-DE" altLang="zh-CN"/>
              <a:t>Page </a:t>
            </a:r>
            <a:fld id="{9F6C05C9-ABD7-48CD-8479-21961AC121A0}" type="slidenum">
              <a:rPr lang="de-DE" altLang="zh-CN" sz="1400" b="1"/>
            </a:fld>
            <a:endParaRPr lang="de-DE" altLang="zh-CN" sz="1400" b="1"/>
          </a:p>
        </p:txBody>
      </p:sp>
      <p:sp>
        <p:nvSpPr>
          <p:cNvPr id="9218" name="Rectangle 2"/>
          <p:cNvSpPr>
            <a:spLocks noGrp="1" noChangeArrowheads="1"/>
          </p:cNvSpPr>
          <p:nvPr>
            <p:ph type="title"/>
          </p:nvPr>
        </p:nvSpPr>
        <p:spPr/>
        <p:txBody>
          <a:bodyPr/>
          <a:lstStyle/>
          <a:p>
            <a:pPr marL="571500" indent="-571500">
              <a:buFont typeface="+mj-ea"/>
              <a:buAutoNum type="ea1JpnChsDbPeriod" startAt="2"/>
            </a:pPr>
            <a:r>
              <a:rPr lang="zh-CN" altLang="en-US" sz="2800" dirty="0">
                <a:latin typeface="微软雅黑" panose="020B0503020204020204" pitchFamily="34" charset="-122"/>
                <a:ea typeface="微软雅黑" panose="020B0503020204020204" pitchFamily="34" charset="-122"/>
              </a:rPr>
              <a:t>人力资源的性质和作用</a:t>
            </a:r>
            <a:endParaRPr lang="zh-CN" altLang="en-US" sz="2800" dirty="0">
              <a:latin typeface="微软雅黑" panose="020B0503020204020204" pitchFamily="34" charset="-122"/>
              <a:ea typeface="微软雅黑" panose="020B0503020204020204" pitchFamily="34" charset="-122"/>
            </a:endParaRPr>
          </a:p>
        </p:txBody>
      </p:sp>
      <p:sp>
        <p:nvSpPr>
          <p:cNvPr id="12" name="Rectangle 3"/>
          <p:cNvSpPr txBox="1">
            <a:spLocks noChangeArrowheads="1"/>
          </p:cNvSpPr>
          <p:nvPr/>
        </p:nvSpPr>
        <p:spPr bwMode="auto">
          <a:xfrm>
            <a:off x="365760" y="1554479"/>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ea typeface="+mn-ea"/>
              </a:defRPr>
            </a:lvl2pPr>
            <a:lvl3pPr marL="1143000" indent="-228600" algn="l" rtl="0" fontAlgn="base">
              <a:spcBef>
                <a:spcPct val="20000"/>
              </a:spcBef>
              <a:spcAft>
                <a:spcPct val="0"/>
              </a:spcAft>
              <a:buChar char="•"/>
              <a:defRPr>
                <a:solidFill>
                  <a:schemeClr val="tx1"/>
                </a:solidFill>
                <a:latin typeface="+mn-lt"/>
                <a:ea typeface="+mn-ea"/>
              </a:defRPr>
            </a:lvl3pPr>
            <a:lvl4pPr marL="1600200" indent="-228600" algn="l" rtl="0" fontAlgn="base">
              <a:spcBef>
                <a:spcPct val="20000"/>
              </a:spcBef>
              <a:spcAft>
                <a:spcPct val="0"/>
              </a:spcAft>
              <a:buChar char="–"/>
              <a:defRPr sz="1600">
                <a:solidFill>
                  <a:schemeClr val="tx1"/>
                </a:solidFill>
                <a:latin typeface="+mn-lt"/>
                <a:ea typeface="+mn-ea"/>
              </a:defRPr>
            </a:lvl4pPr>
            <a:lvl5pPr marL="2057400" indent="-228600" algn="l" rtl="0" fontAlgn="base">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a:lstStyle>
          <a:p>
            <a:pPr marL="571500" indent="-571500">
              <a:lnSpc>
                <a:spcPct val="250000"/>
              </a:lnSpc>
              <a:buFont typeface="+mj-lt"/>
              <a:buAutoNum type="arabicPeriod"/>
            </a:pPr>
            <a:r>
              <a:rPr lang="zh-CN" altLang="en-US" sz="2800" dirty="0" smtClean="0">
                <a:latin typeface="微软雅黑" panose="020B0503020204020204" pitchFamily="34" charset="-122"/>
                <a:ea typeface="微软雅黑" panose="020B0503020204020204" pitchFamily="34" charset="-122"/>
              </a:rPr>
              <a:t>人力资源的性质与特点。</a:t>
            </a:r>
            <a:endParaRPr lang="en-US" altLang="zh-CN" sz="2800" dirty="0" smtClean="0">
              <a:latin typeface="微软雅黑" panose="020B0503020204020204" pitchFamily="34" charset="-122"/>
              <a:ea typeface="微软雅黑" panose="020B0503020204020204" pitchFamily="34" charset="-122"/>
            </a:endParaRPr>
          </a:p>
          <a:p>
            <a:pPr marL="571500" indent="-571500">
              <a:lnSpc>
                <a:spcPct val="250000"/>
              </a:lnSpc>
              <a:buFont typeface="+mj-lt"/>
              <a:buAutoNum type="arabicPeriod"/>
            </a:pPr>
            <a:r>
              <a:rPr lang="zh-CN" altLang="en-US" sz="2800" dirty="0" smtClean="0">
                <a:latin typeface="微软雅黑" panose="020B0503020204020204" pitchFamily="34" charset="-122"/>
                <a:ea typeface="微软雅黑" panose="020B0503020204020204" pitchFamily="34" charset="-122"/>
              </a:rPr>
              <a:t>人力资源对经济发展的重要作用。</a:t>
            </a:r>
            <a:endParaRPr lang="en-US" altLang="zh-CN" sz="2800" dirty="0" smtClean="0">
              <a:latin typeface="微软雅黑" panose="020B0503020204020204" pitchFamily="34" charset="-122"/>
              <a:ea typeface="微软雅黑" panose="020B0503020204020204" pitchFamily="34" charset="-122"/>
            </a:endParaRPr>
          </a:p>
          <a:p>
            <a:pPr marL="571500" indent="-571500">
              <a:lnSpc>
                <a:spcPct val="250000"/>
              </a:lnSpc>
              <a:buFont typeface="+mj-lt"/>
              <a:buAutoNum type="arabicPeriod"/>
            </a:pPr>
            <a:r>
              <a:rPr lang="zh-CN" altLang="en-US" sz="2800" dirty="0" smtClean="0">
                <a:latin typeface="微软雅黑" panose="020B0503020204020204" pitchFamily="34" charset="-122"/>
                <a:ea typeface="微软雅黑" panose="020B0503020204020204" pitchFamily="34" charset="-122"/>
              </a:rPr>
              <a:t>人力资源对社会经济的多方面作用。</a:t>
            </a:r>
            <a:endParaRPr lang="zh-CN" altLang="zh-CN" sz="2800" dirty="0">
              <a:latin typeface="微软雅黑" panose="020B0503020204020204" pitchFamily="34" charset="-122"/>
              <a:ea typeface="微软雅黑" panose="020B0503020204020204" pitchFamily="34" charset="-122"/>
            </a:endParaRPr>
          </a:p>
        </p:txBody>
      </p:sp>
      <p:pic>
        <p:nvPicPr>
          <p:cNvPr id="1026" name="Picture 2" descr="E:\Business 14\business2.jpg"/>
          <p:cNvPicPr>
            <a:picLocks noChangeAspect="1" noChangeArrowheads="1"/>
          </p:cNvPicPr>
          <p:nvPr/>
        </p:nvPicPr>
        <p:blipFill rotWithShape="1">
          <a:blip r:embed="rId1" cstate="email"/>
          <a:srcRect l="53591" t="2016" r="1934" b="56141"/>
          <a:stretch>
            <a:fillRect/>
          </a:stretch>
        </p:blipFill>
        <p:spPr bwMode="auto">
          <a:xfrm>
            <a:off x="6492240" y="2148840"/>
            <a:ext cx="2651760" cy="25298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theme1.xml><?xml version="1.0" encoding="utf-8"?>
<a:theme xmlns:a="http://schemas.openxmlformats.org/drawingml/2006/main" name="1_Standarddesign">
  <a:themeElements>
    <a:clrScheme name="1_Standarddesign 1">
      <a:dk1>
        <a:srgbClr val="000000"/>
      </a:dk1>
      <a:lt1>
        <a:srgbClr val="FFFFFF"/>
      </a:lt1>
      <a:dk2>
        <a:srgbClr val="494949"/>
      </a:dk2>
      <a:lt2>
        <a:srgbClr val="3E7EA6"/>
      </a:lt2>
      <a:accent1>
        <a:srgbClr val="6E6E6E"/>
      </a:accent1>
      <a:accent2>
        <a:srgbClr val="9B9B9B"/>
      </a:accent2>
      <a:accent3>
        <a:srgbClr val="FFFFFF"/>
      </a:accent3>
      <a:accent4>
        <a:srgbClr val="000000"/>
      </a:accent4>
      <a:accent5>
        <a:srgbClr val="BABABA"/>
      </a:accent5>
      <a:accent6>
        <a:srgbClr val="8C8C8C"/>
      </a:accent6>
      <a:hlink>
        <a:srgbClr val="C1C1C1"/>
      </a:hlink>
      <a:folHlink>
        <a:srgbClr val="E6E6E6"/>
      </a:folHlink>
    </a:clrScheme>
    <a:fontScheme name="1_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de-DE"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de-DE"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1_Standarddesign 1">
        <a:dk1>
          <a:srgbClr val="000000"/>
        </a:dk1>
        <a:lt1>
          <a:srgbClr val="FFFFFF"/>
        </a:lt1>
        <a:dk2>
          <a:srgbClr val="494949"/>
        </a:dk2>
        <a:lt2>
          <a:srgbClr val="3E7EA6"/>
        </a:lt2>
        <a:accent1>
          <a:srgbClr val="6E6E6E"/>
        </a:accent1>
        <a:accent2>
          <a:srgbClr val="9B9B9B"/>
        </a:accent2>
        <a:accent3>
          <a:srgbClr val="FFFFFF"/>
        </a:accent3>
        <a:accent4>
          <a:srgbClr val="000000"/>
        </a:accent4>
        <a:accent5>
          <a:srgbClr val="BABABA"/>
        </a:accent5>
        <a:accent6>
          <a:srgbClr val="8C8C8C"/>
        </a:accent6>
        <a:hlink>
          <a:srgbClr val="C1C1C1"/>
        </a:hlink>
        <a:folHlink>
          <a:srgbClr val="E6E6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_5">
  <a:themeElements>
    <a:clrScheme name="自定义设计方案_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_5">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de-DE"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de-DE"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自定义设计方案_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_5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_5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_5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_5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_5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_5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_5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_5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_5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_5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_5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_6">
  <a:themeElements>
    <a:clrScheme name="自定义设计方案_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_6">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de-DE"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de-DE"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自定义设计方案_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_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_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_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_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_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_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_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_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_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_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_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5069</Words>
  <Application>WPS 演示</Application>
  <PresentationFormat>全屏显示(4:3)</PresentationFormat>
  <Paragraphs>728</Paragraphs>
  <Slides>39</Slides>
  <Notes>1</Notes>
  <HiddenSlides>0</HiddenSlides>
  <MMClips>0</MMClips>
  <ScaleCrop>false</ScaleCrop>
  <HeadingPairs>
    <vt:vector size="6" baseType="variant">
      <vt:variant>
        <vt:lpstr>已用的字体</vt:lpstr>
      </vt:variant>
      <vt:variant>
        <vt:i4>18</vt:i4>
      </vt:variant>
      <vt:variant>
        <vt:lpstr>主题</vt:lpstr>
      </vt:variant>
      <vt:variant>
        <vt:i4>3</vt:i4>
      </vt:variant>
      <vt:variant>
        <vt:lpstr>幻灯片标题</vt:lpstr>
      </vt:variant>
      <vt:variant>
        <vt:i4>39</vt:i4>
      </vt:variant>
    </vt:vector>
  </HeadingPairs>
  <TitlesOfParts>
    <vt:vector size="60" baseType="lpstr">
      <vt:lpstr>Arial</vt:lpstr>
      <vt:lpstr>宋体</vt:lpstr>
      <vt:lpstr>Wingdings</vt:lpstr>
      <vt:lpstr>黑体</vt:lpstr>
      <vt:lpstr>微软雅黑</vt:lpstr>
      <vt:lpstr>Times New Roman</vt:lpstr>
      <vt:lpstr>Batang</vt:lpstr>
      <vt:lpstr>Dotum</vt:lpstr>
      <vt:lpstr>Calibri</vt:lpstr>
      <vt:lpstr>Bodoni MT Black</vt:lpstr>
      <vt:lpstr>Arial</vt:lpstr>
      <vt:lpstr>Gulim</vt:lpstr>
      <vt:lpstr>Arial Black</vt:lpstr>
      <vt:lpstr>Malgun Gothic</vt:lpstr>
      <vt:lpstr>Segoe</vt:lpstr>
      <vt:lpstr>方正小标宋简体</vt:lpstr>
      <vt:lpstr>方正平和简体</vt:lpstr>
      <vt:lpstr>Segoe Print</vt:lpstr>
      <vt:lpstr>1_Standarddesign</vt:lpstr>
      <vt:lpstr>自定义设计方案_5</vt:lpstr>
      <vt:lpstr>自定义设计方案_6</vt:lpstr>
      <vt:lpstr>PowerPoint 演示文稿</vt:lpstr>
      <vt:lpstr>目 录 Contents</vt:lpstr>
      <vt:lpstr>人力资源管理的基本概念</vt:lpstr>
      <vt:lpstr>人力资源及相关概念</vt:lpstr>
      <vt:lpstr>人口构成示意图</vt:lpstr>
      <vt:lpstr>人力资源及相关概念</vt:lpstr>
      <vt:lpstr>人力资源及相关概念</vt:lpstr>
      <vt:lpstr>人力资源及相关概念</vt:lpstr>
      <vt:lpstr>人力资源的性质和作用</vt:lpstr>
      <vt:lpstr>人力资源管理的发展历程</vt:lpstr>
      <vt:lpstr>人力资源管理的发展历程</vt:lpstr>
      <vt:lpstr>人力资源管理的发展历程</vt:lpstr>
      <vt:lpstr>人力资源管理的发展历程</vt:lpstr>
      <vt:lpstr>人力资源管理的主要职能</vt:lpstr>
      <vt:lpstr>人力资源管理的角色素质</vt:lpstr>
      <vt:lpstr>人力资源管理的角色素质</vt:lpstr>
      <vt:lpstr>人力资源管理的角色素质</vt:lpstr>
      <vt:lpstr>人力资源管理的角色素质</vt:lpstr>
      <vt:lpstr>人力资源管理的主要职能</vt:lpstr>
      <vt:lpstr>人力资源管理的主要职能</vt:lpstr>
      <vt:lpstr>人力资源管理的主要职能</vt:lpstr>
      <vt:lpstr>人力资源管理的主要职能</vt:lpstr>
      <vt:lpstr>人力资源管理的主要职能</vt:lpstr>
      <vt:lpstr>人力资源管理的主要职能</vt:lpstr>
      <vt:lpstr>人力资源管理的主要职能</vt:lpstr>
      <vt:lpstr>PowerPoint 演示文稿</vt:lpstr>
      <vt:lpstr>人力资源管理的主要职能</vt:lpstr>
      <vt:lpstr>人力资源管理的主要职能</vt:lpstr>
      <vt:lpstr>人力资源管理的主要职能</vt:lpstr>
      <vt:lpstr>人力资源管理的作用目标</vt:lpstr>
      <vt:lpstr>人力资源管理的作用目标</vt:lpstr>
      <vt:lpstr>人力资源管理的作用目标</vt:lpstr>
      <vt:lpstr>人力资源管理的发展趋势</vt:lpstr>
      <vt:lpstr>人力资源管理的e-HR</vt:lpstr>
      <vt:lpstr>人力资源管理发展的新特点</vt:lpstr>
      <vt:lpstr>人力资源管理的e-HR</vt:lpstr>
      <vt:lpstr>企业战略发展的合作伙伴</vt:lpstr>
      <vt:lpstr>企业战略发展的合作伙伴</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creator>哎呀小小草</dc:creator>
  <cp:keywords>https://800sucai.taobao.com</cp:keywords>
  <dc:description>https://800sucai.taobao.com</dc:description>
  <dc:subject>哎呀小小草</dc:subject>
  <cp:category>https://800sucai.taobao.com</cp:category>
  <cp:lastModifiedBy>Administrator</cp:lastModifiedBy>
  <cp:revision>661</cp:revision>
  <cp:lastPrinted>2005-03-15T07:48:00Z</cp:lastPrinted>
  <dcterms:created xsi:type="dcterms:W3CDTF">2004-11-16T16:03:00Z</dcterms:created>
  <dcterms:modified xsi:type="dcterms:W3CDTF">2017-07-07T07:49:44Z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PPL_Language">
    <vt:r8>1031</vt:r8>
  </property>
  <property fmtid="{D5CDD505-2E9C-101B-9397-08002B2CF9AE}" pid="3" name="KSOProductBuildVer">
    <vt:lpwstr>2052-10.1.0.6235</vt:lpwstr>
  </property>
</Properties>
</file>